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4"/>
  </p:notesMasterIdLst>
  <p:handoutMasterIdLst>
    <p:handoutMasterId r:id="rId15"/>
  </p:handoutMasterIdLst>
  <p:sldIdLst>
    <p:sldId id="256" r:id="rId2"/>
    <p:sldId id="295" r:id="rId3"/>
    <p:sldId id="296" r:id="rId4"/>
    <p:sldId id="306" r:id="rId5"/>
    <p:sldId id="308" r:id="rId6"/>
    <p:sldId id="310" r:id="rId7"/>
    <p:sldId id="324" r:id="rId8"/>
    <p:sldId id="332" r:id="rId9"/>
    <p:sldId id="336" r:id="rId10"/>
    <p:sldId id="337" r:id="rId11"/>
    <p:sldId id="350" r:id="rId12"/>
    <p:sldId id="361" r:id="rId13"/>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D8E1F0"/>
    <a:srgbClr val="6485AA"/>
    <a:srgbClr val="7B97B5"/>
    <a:srgbClr val="CC0000"/>
    <a:srgbClr val="8FBD1B"/>
    <a:srgbClr val="99928D"/>
    <a:srgbClr val="726B66"/>
    <a:srgbClr val="9BB3D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87900" autoAdjust="0"/>
  </p:normalViewPr>
  <p:slideViewPr>
    <p:cSldViewPr>
      <p:cViewPr varScale="1">
        <p:scale>
          <a:sx n="84" d="100"/>
          <a:sy n="84" d="100"/>
        </p:scale>
        <p:origin x="-8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74725" y="4560888"/>
            <a:ext cx="5365750" cy="4319587"/>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976313" y="4559300"/>
            <a:ext cx="5362575" cy="4321175"/>
          </a:xfrm>
          <a:noFill/>
          <a:ln w="9525"/>
        </p:spPr>
        <p:txBody>
          <a:bodyPr lIns="95664" tIns="46992" rIns="95664" bIns="46992"/>
          <a:lstStyle/>
          <a:p>
            <a:endParaRPr lang="en-US" smtClean="0"/>
          </a:p>
        </p:txBody>
      </p:sp>
      <p:sp>
        <p:nvSpPr>
          <p:cNvPr id="66563"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976313" y="4559300"/>
            <a:ext cx="5362575" cy="4321175"/>
          </a:xfrm>
          <a:noFill/>
          <a:ln w="9525"/>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914400" y="1524000"/>
            <a:ext cx="7623175" cy="1752600"/>
          </a:xfrm>
        </p:spPr>
        <p:txBody>
          <a:bodyPr anchor="t"/>
          <a:lstStyle>
            <a:lvl1pPr>
              <a:defRPr sz="4400"/>
            </a:lvl1pPr>
          </a:lstStyle>
          <a:p>
            <a:r>
              <a:rPr lang="en-US"/>
              <a:t>Click to edit Master title style</a:t>
            </a:r>
          </a:p>
        </p:txBody>
      </p:sp>
      <p:sp>
        <p:nvSpPr>
          <p:cNvPr id="100355" name="Rectangle 3"/>
          <p:cNvSpPr>
            <a:spLocks noGrp="1" noChangeArrowheads="1"/>
          </p:cNvSpPr>
          <p:nvPr>
            <p:ph type="subTitle" idx="1"/>
          </p:nvPr>
        </p:nvSpPr>
        <p:spPr>
          <a:xfrm>
            <a:off x="1524000" y="3505200"/>
            <a:ext cx="6553200" cy="1752600"/>
          </a:xfrm>
        </p:spPr>
        <p:txBody>
          <a:bodyPr/>
          <a:lstStyle>
            <a:lvl1pPr marL="0" indent="0">
              <a:buFont typeface="Wingdings" pitchFamily="2" charset="2"/>
              <a:buNone/>
              <a:defRPr sz="2800"/>
            </a:lvl1pPr>
          </a:lstStyle>
          <a:p>
            <a:r>
              <a:rPr lang="en-US"/>
              <a:t>Click to edit Master subtitle style</a:t>
            </a:r>
          </a:p>
        </p:txBody>
      </p:sp>
      <p:sp>
        <p:nvSpPr>
          <p:cNvPr id="4" name="Rectangle 4"/>
          <p:cNvSpPr>
            <a:spLocks noGrp="1" noChangeArrowheads="1"/>
          </p:cNvSpPr>
          <p:nvPr>
            <p:ph type="dt" sz="half" idx="10"/>
          </p:nvPr>
        </p:nvSpPr>
        <p:spPr>
          <a:xfrm>
            <a:off x="457200" y="6243638"/>
            <a:ext cx="2133600" cy="457200"/>
          </a:xfrm>
        </p:spPr>
        <p:txBody>
          <a:bodyPr/>
          <a:lstStyle>
            <a:lvl1pPr>
              <a:defRPr sz="1200" smtClean="0">
                <a:solidFill>
                  <a:schemeClr val="tx1"/>
                </a:solidFill>
                <a:latin typeface="Garamond" pitchFamily="18" charset="0"/>
              </a:defRPr>
            </a:lvl1pPr>
          </a:lstStyle>
          <a:p>
            <a:pPr>
              <a:defRPr/>
            </a:pPr>
            <a:endParaRPr lang="en-US"/>
          </a:p>
        </p:txBody>
      </p:sp>
      <p:sp>
        <p:nvSpPr>
          <p:cNvPr id="5" name="Rectangle 5"/>
          <p:cNvSpPr>
            <a:spLocks noGrp="1" noChangeArrowheads="1"/>
          </p:cNvSpPr>
          <p:nvPr>
            <p:ph type="ftr" sz="quarter" idx="11"/>
          </p:nvPr>
        </p:nvSpPr>
        <p:spPr>
          <a:xfrm>
            <a:off x="3124200" y="6243638"/>
            <a:ext cx="2895600" cy="457200"/>
          </a:xfrm>
        </p:spPr>
        <p:txBody>
          <a:bodyPr/>
          <a:lstStyle>
            <a:lvl1pPr>
              <a:defRPr sz="1200" smtClean="0">
                <a:solidFill>
                  <a:schemeClr val="tx1"/>
                </a:solidFill>
                <a:latin typeface="Garamond" pitchFamily="18" charset="0"/>
              </a:defRPr>
            </a:lvl1pPr>
          </a:lstStyle>
          <a:p>
            <a:pPr>
              <a:defRPr/>
            </a:pPr>
            <a:r>
              <a:rPr lang="en-US"/>
              <a:t>p. </a:t>
            </a:r>
          </a:p>
        </p:txBody>
      </p:sp>
      <p:sp>
        <p:nvSpPr>
          <p:cNvPr id="6" name="Rectangle 6"/>
          <p:cNvSpPr>
            <a:spLocks noGrp="1" noChangeArrowheads="1"/>
          </p:cNvSpPr>
          <p:nvPr>
            <p:ph type="sldNum" sz="quarter" idx="12"/>
          </p:nvPr>
        </p:nvSpPr>
        <p:spPr>
          <a:xfrm>
            <a:off x="6553200" y="6243638"/>
            <a:ext cx="2133600" cy="457200"/>
          </a:xfrm>
        </p:spPr>
        <p:txBody>
          <a:bodyPr/>
          <a:lstStyle>
            <a:lvl1pPr>
              <a:defRPr sz="1200" smtClean="0">
                <a:solidFill>
                  <a:schemeClr val="tx1"/>
                </a:solidFill>
                <a:latin typeface="Garamond" pitchFamily="18" charset="0"/>
              </a:defRPr>
            </a:lvl1pPr>
          </a:lstStyle>
          <a:p>
            <a:pPr>
              <a:defRPr/>
            </a:pPr>
            <a:fld id="{603238BD-38D6-4D5E-8BB6-C1F7F83DEA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6" name="Rectangle 6"/>
          <p:cNvSpPr>
            <a:spLocks noGrp="1" noChangeArrowheads="1"/>
          </p:cNvSpPr>
          <p:nvPr>
            <p:ph type="sldNum" sz="quarter" idx="12"/>
          </p:nvPr>
        </p:nvSpPr>
        <p:spPr>
          <a:ln/>
        </p:spPr>
        <p:txBody>
          <a:bodyPr/>
          <a:lstStyle>
            <a:lvl1pPr>
              <a:defRPr/>
            </a:lvl1pPr>
          </a:lstStyle>
          <a:p>
            <a:pPr>
              <a:defRPr/>
            </a:pPr>
            <a:fld id="{9EF3CE75-D75E-4A20-8D01-F1F9841B73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0"/>
            <a:ext cx="22479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0"/>
            <a:ext cx="65913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6" name="Rectangle 6"/>
          <p:cNvSpPr>
            <a:spLocks noGrp="1" noChangeArrowheads="1"/>
          </p:cNvSpPr>
          <p:nvPr>
            <p:ph type="sldNum" sz="quarter" idx="12"/>
          </p:nvPr>
        </p:nvSpPr>
        <p:spPr>
          <a:ln/>
        </p:spPr>
        <p:txBody>
          <a:bodyPr/>
          <a:lstStyle>
            <a:lvl1pPr>
              <a:defRPr/>
            </a:lvl1pPr>
          </a:lstStyle>
          <a:p>
            <a:pPr>
              <a:defRPr/>
            </a:pPr>
            <a:fld id="{BD8BEF46-549C-4E3B-ADCB-C3B710AA3F1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 y="0"/>
            <a:ext cx="8991600" cy="640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5" name="Rectangle 6"/>
          <p:cNvSpPr>
            <a:spLocks noGrp="1" noChangeArrowheads="1"/>
          </p:cNvSpPr>
          <p:nvPr>
            <p:ph type="sldNum" sz="quarter" idx="12"/>
          </p:nvPr>
        </p:nvSpPr>
        <p:spPr>
          <a:ln/>
        </p:spPr>
        <p:txBody>
          <a:bodyPr/>
          <a:lstStyle>
            <a:lvl1pPr>
              <a:defRPr/>
            </a:lvl1pPr>
          </a:lstStyle>
          <a:p>
            <a:pPr>
              <a:defRPr/>
            </a:pPr>
            <a:fld id="{68793757-D89F-44DF-BFE1-DC64394CA9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6" name="Rectangle 6"/>
          <p:cNvSpPr>
            <a:spLocks noGrp="1" noChangeArrowheads="1"/>
          </p:cNvSpPr>
          <p:nvPr>
            <p:ph type="sldNum" sz="quarter" idx="12"/>
          </p:nvPr>
        </p:nvSpPr>
        <p:spPr>
          <a:ln/>
        </p:spPr>
        <p:txBody>
          <a:bodyPr/>
          <a:lstStyle>
            <a:lvl1pPr>
              <a:defRPr/>
            </a:lvl1pPr>
          </a:lstStyle>
          <a:p>
            <a:pPr>
              <a:defRPr/>
            </a:pPr>
            <a:fld id="{82A9F01E-98FC-46AE-9711-A35E5BDEE6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6" name="Rectangle 6"/>
          <p:cNvSpPr>
            <a:spLocks noGrp="1" noChangeArrowheads="1"/>
          </p:cNvSpPr>
          <p:nvPr>
            <p:ph type="sldNum" sz="quarter" idx="12"/>
          </p:nvPr>
        </p:nvSpPr>
        <p:spPr>
          <a:ln/>
        </p:spPr>
        <p:txBody>
          <a:bodyPr/>
          <a:lstStyle>
            <a:lvl1pPr>
              <a:defRPr/>
            </a:lvl1pPr>
          </a:lstStyle>
          <a:p>
            <a:pPr>
              <a:defRPr/>
            </a:pPr>
            <a:fld id="{65875721-911D-48E1-B5FC-CA297CC544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7" name="Rectangle 6"/>
          <p:cNvSpPr>
            <a:spLocks noGrp="1" noChangeArrowheads="1"/>
          </p:cNvSpPr>
          <p:nvPr>
            <p:ph type="sldNum" sz="quarter" idx="12"/>
          </p:nvPr>
        </p:nvSpPr>
        <p:spPr>
          <a:ln/>
        </p:spPr>
        <p:txBody>
          <a:bodyPr/>
          <a:lstStyle>
            <a:lvl1pPr>
              <a:defRPr/>
            </a:lvl1pPr>
          </a:lstStyle>
          <a:p>
            <a:pPr>
              <a:defRPr/>
            </a:pPr>
            <a:fld id="{68D25F09-F80B-49CD-83CE-BA2202A9D7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9" name="Rectangle 6"/>
          <p:cNvSpPr>
            <a:spLocks noGrp="1" noChangeArrowheads="1"/>
          </p:cNvSpPr>
          <p:nvPr>
            <p:ph type="sldNum" sz="quarter" idx="12"/>
          </p:nvPr>
        </p:nvSpPr>
        <p:spPr>
          <a:ln/>
        </p:spPr>
        <p:txBody>
          <a:bodyPr/>
          <a:lstStyle>
            <a:lvl1pPr>
              <a:defRPr/>
            </a:lvl1pPr>
          </a:lstStyle>
          <a:p>
            <a:pPr>
              <a:defRPr/>
            </a:pPr>
            <a:fld id="{1D9D8FB0-79D5-4D48-A52D-2CBA6491277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5" name="Rectangle 6"/>
          <p:cNvSpPr>
            <a:spLocks noGrp="1" noChangeArrowheads="1"/>
          </p:cNvSpPr>
          <p:nvPr>
            <p:ph type="sldNum" sz="quarter" idx="12"/>
          </p:nvPr>
        </p:nvSpPr>
        <p:spPr>
          <a:ln/>
        </p:spPr>
        <p:txBody>
          <a:bodyPr/>
          <a:lstStyle>
            <a:lvl1pPr>
              <a:defRPr/>
            </a:lvl1pPr>
          </a:lstStyle>
          <a:p>
            <a:pPr>
              <a:defRPr/>
            </a:pPr>
            <a:fld id="{814BBE45-5342-4B2B-9275-AD237CF3E8F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4" name="Rectangle 6"/>
          <p:cNvSpPr>
            <a:spLocks noGrp="1" noChangeArrowheads="1"/>
          </p:cNvSpPr>
          <p:nvPr>
            <p:ph type="sldNum" sz="quarter" idx="12"/>
          </p:nvPr>
        </p:nvSpPr>
        <p:spPr>
          <a:ln/>
        </p:spPr>
        <p:txBody>
          <a:bodyPr/>
          <a:lstStyle>
            <a:lvl1pPr>
              <a:defRPr/>
            </a:lvl1pPr>
          </a:lstStyle>
          <a:p>
            <a:pPr>
              <a:defRPr/>
            </a:pPr>
            <a:fld id="{0A9E6C74-3F91-43FC-ABCB-A09FD86E17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7" name="Rectangle 6"/>
          <p:cNvSpPr>
            <a:spLocks noGrp="1" noChangeArrowheads="1"/>
          </p:cNvSpPr>
          <p:nvPr>
            <p:ph type="sldNum" sz="quarter" idx="12"/>
          </p:nvPr>
        </p:nvSpPr>
        <p:spPr>
          <a:ln/>
        </p:spPr>
        <p:txBody>
          <a:bodyPr/>
          <a:lstStyle>
            <a:lvl1pPr>
              <a:defRPr/>
            </a:lvl1pPr>
          </a:lstStyle>
          <a:p>
            <a:pPr>
              <a:defRPr/>
            </a:pPr>
            <a:fld id="{E47220FB-BF85-41BE-B69C-59551CFC7C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7" name="Rectangle 6"/>
          <p:cNvSpPr>
            <a:spLocks noGrp="1" noChangeArrowheads="1"/>
          </p:cNvSpPr>
          <p:nvPr>
            <p:ph type="sldNum" sz="quarter" idx="12"/>
          </p:nvPr>
        </p:nvSpPr>
        <p:spPr>
          <a:ln/>
        </p:spPr>
        <p:txBody>
          <a:bodyPr/>
          <a:lstStyle>
            <a:lvl1pPr>
              <a:defRPr/>
            </a:lvl1pPr>
          </a:lstStyle>
          <a:p>
            <a:pPr>
              <a:defRPr/>
            </a:pPr>
            <a:fld id="{FA861AC6-81E5-4019-B7A3-0D72FDABC6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 y="0"/>
            <a:ext cx="8991600"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1000" y="1371600"/>
            <a:ext cx="8382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9332" name="Rectangle 4"/>
          <p:cNvSpPr>
            <a:spLocks noGrp="1" noChangeArrowheads="1"/>
          </p:cNvSpPr>
          <p:nvPr>
            <p:ph type="dt" sz="half" idx="2"/>
          </p:nvPr>
        </p:nvSpPr>
        <p:spPr bwMode="auto">
          <a:xfrm>
            <a:off x="228600" y="6477000"/>
            <a:ext cx="2133600" cy="223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800" smtClean="0">
                <a:solidFill>
                  <a:srgbClr val="A98C4B"/>
                </a:solidFill>
                <a:latin typeface="+mj-lt"/>
              </a:defRPr>
            </a:lvl1pPr>
          </a:lstStyle>
          <a:p>
            <a:pPr>
              <a:defRPr/>
            </a:pPr>
            <a:endParaRPr lang="en-US"/>
          </a:p>
        </p:txBody>
      </p:sp>
      <p:sp>
        <p:nvSpPr>
          <p:cNvPr id="99333" name="Rectangle 5"/>
          <p:cNvSpPr>
            <a:spLocks noGrp="1" noChangeArrowheads="1"/>
          </p:cNvSpPr>
          <p:nvPr>
            <p:ph type="ftr" sz="quarter" idx="3"/>
          </p:nvPr>
        </p:nvSpPr>
        <p:spPr bwMode="auto">
          <a:xfrm>
            <a:off x="2514600" y="6477000"/>
            <a:ext cx="41148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800" smtClean="0">
                <a:solidFill>
                  <a:srgbClr val="A98C4B"/>
                </a:solidFill>
                <a:latin typeface="+mj-lt"/>
              </a:defRPr>
            </a:lvl1pPr>
          </a:lstStyle>
          <a:p>
            <a:pPr>
              <a:defRPr/>
            </a:pPr>
            <a:r>
              <a:rPr lang="en-US"/>
              <a:t>p. </a:t>
            </a:r>
          </a:p>
        </p:txBody>
      </p:sp>
      <p:sp>
        <p:nvSpPr>
          <p:cNvPr id="99334" name="Rectangle 6"/>
          <p:cNvSpPr>
            <a:spLocks noGrp="1" noChangeArrowheads="1"/>
          </p:cNvSpPr>
          <p:nvPr>
            <p:ph type="sldNum" sz="quarter" idx="4"/>
          </p:nvPr>
        </p:nvSpPr>
        <p:spPr bwMode="auto">
          <a:xfrm>
            <a:off x="6781800" y="6477000"/>
            <a:ext cx="2133600" cy="223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800" smtClean="0">
                <a:solidFill>
                  <a:srgbClr val="A98C4B"/>
                </a:solidFill>
                <a:latin typeface="+mj-lt"/>
              </a:defRPr>
            </a:lvl1pPr>
          </a:lstStyle>
          <a:p>
            <a:pPr>
              <a:defRPr/>
            </a:pPr>
            <a:fld id="{8FC4928A-C7A4-4F63-8A88-7A05090C68E0}" type="slidenum">
              <a:rPr lang="en-US"/>
              <a:pPr>
                <a:defRPr/>
              </a:pPr>
              <a:t>‹#›</a:t>
            </a:fld>
            <a:endParaRPr lang="en-US"/>
          </a:p>
        </p:txBody>
      </p:sp>
      <p:sp>
        <p:nvSpPr>
          <p:cNvPr id="99335" name="Line 7"/>
          <p:cNvSpPr>
            <a:spLocks noChangeShapeType="1"/>
          </p:cNvSpPr>
          <p:nvPr userDrawn="1"/>
        </p:nvSpPr>
        <p:spPr bwMode="auto">
          <a:xfrm>
            <a:off x="228600" y="1295400"/>
            <a:ext cx="8686800" cy="0"/>
          </a:xfrm>
          <a:prstGeom prst="line">
            <a:avLst/>
          </a:prstGeom>
          <a:noFill/>
          <a:ln w="19050">
            <a:solidFill>
              <a:srgbClr val="FF000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hf hdr="0" dt="0"/>
  <p:txStyles>
    <p:titleStyle>
      <a:lvl1pPr algn="l" rtl="0" eaLnBrk="0" fontAlgn="base" hangingPunct="0">
        <a:spcBef>
          <a:spcPct val="0"/>
        </a:spcBef>
        <a:spcAft>
          <a:spcPct val="0"/>
        </a:spcAft>
        <a:defRPr sz="3600">
          <a:solidFill>
            <a:srgbClr val="0000CC"/>
          </a:solidFill>
          <a:latin typeface="+mj-lt"/>
          <a:ea typeface="+mj-ea"/>
          <a:cs typeface="+mj-cs"/>
        </a:defRPr>
      </a:lvl1pPr>
      <a:lvl2pPr algn="l" rtl="0" eaLnBrk="0" fontAlgn="base" hangingPunct="0">
        <a:spcBef>
          <a:spcPct val="0"/>
        </a:spcBef>
        <a:spcAft>
          <a:spcPct val="0"/>
        </a:spcAft>
        <a:defRPr sz="3600">
          <a:solidFill>
            <a:srgbClr val="0000CC"/>
          </a:solidFill>
          <a:latin typeface="Arial" pitchFamily="34" charset="0"/>
        </a:defRPr>
      </a:lvl2pPr>
      <a:lvl3pPr algn="l" rtl="0" eaLnBrk="0" fontAlgn="base" hangingPunct="0">
        <a:spcBef>
          <a:spcPct val="0"/>
        </a:spcBef>
        <a:spcAft>
          <a:spcPct val="0"/>
        </a:spcAft>
        <a:defRPr sz="3600">
          <a:solidFill>
            <a:srgbClr val="0000CC"/>
          </a:solidFill>
          <a:latin typeface="Arial" pitchFamily="34" charset="0"/>
        </a:defRPr>
      </a:lvl3pPr>
      <a:lvl4pPr algn="l" rtl="0" eaLnBrk="0" fontAlgn="base" hangingPunct="0">
        <a:spcBef>
          <a:spcPct val="0"/>
        </a:spcBef>
        <a:spcAft>
          <a:spcPct val="0"/>
        </a:spcAft>
        <a:defRPr sz="3600">
          <a:solidFill>
            <a:srgbClr val="0000CC"/>
          </a:solidFill>
          <a:latin typeface="Arial" pitchFamily="34" charset="0"/>
        </a:defRPr>
      </a:lvl4pPr>
      <a:lvl5pPr algn="l" rtl="0" eaLnBrk="0" fontAlgn="base" hangingPunct="0">
        <a:spcBef>
          <a:spcPct val="0"/>
        </a:spcBef>
        <a:spcAft>
          <a:spcPct val="0"/>
        </a:spcAft>
        <a:defRPr sz="3600">
          <a:solidFill>
            <a:srgbClr val="0000CC"/>
          </a:solidFill>
          <a:latin typeface="Arial" pitchFamily="34" charset="0"/>
        </a:defRPr>
      </a:lvl5pPr>
      <a:lvl6pPr marL="457200" algn="l" rtl="0" fontAlgn="base">
        <a:spcBef>
          <a:spcPct val="0"/>
        </a:spcBef>
        <a:spcAft>
          <a:spcPct val="0"/>
        </a:spcAft>
        <a:defRPr sz="3600">
          <a:solidFill>
            <a:srgbClr val="0000CC"/>
          </a:solidFill>
          <a:latin typeface="Arial" pitchFamily="34" charset="0"/>
        </a:defRPr>
      </a:lvl6pPr>
      <a:lvl7pPr marL="914400" algn="l" rtl="0" fontAlgn="base">
        <a:spcBef>
          <a:spcPct val="0"/>
        </a:spcBef>
        <a:spcAft>
          <a:spcPct val="0"/>
        </a:spcAft>
        <a:defRPr sz="3600">
          <a:solidFill>
            <a:srgbClr val="0000CC"/>
          </a:solidFill>
          <a:latin typeface="Arial" pitchFamily="34" charset="0"/>
        </a:defRPr>
      </a:lvl7pPr>
      <a:lvl8pPr marL="1371600" algn="l" rtl="0" fontAlgn="base">
        <a:spcBef>
          <a:spcPct val="0"/>
        </a:spcBef>
        <a:spcAft>
          <a:spcPct val="0"/>
        </a:spcAft>
        <a:defRPr sz="3600">
          <a:solidFill>
            <a:srgbClr val="0000CC"/>
          </a:solidFill>
          <a:latin typeface="Arial" pitchFamily="34" charset="0"/>
        </a:defRPr>
      </a:lvl8pPr>
      <a:lvl9pPr marL="1828800" algn="l" rtl="0" fontAlgn="base">
        <a:spcBef>
          <a:spcPct val="0"/>
        </a:spcBef>
        <a:spcAft>
          <a:spcPct val="0"/>
        </a:spcAft>
        <a:defRPr sz="3600">
          <a:solidFill>
            <a:srgbClr val="0000CC"/>
          </a:solidFill>
          <a:latin typeface="Arial" pitchFamily="34" charset="0"/>
        </a:defRPr>
      </a:lvl9pPr>
    </p:titleStyle>
    <p:bodyStyle>
      <a:lvl1pPr marL="342900" indent="-342900" algn="l" rtl="0" eaLnBrk="0" fontAlgn="base" hangingPunct="0">
        <a:spcBef>
          <a:spcPct val="20000"/>
        </a:spcBef>
        <a:spcAft>
          <a:spcPct val="0"/>
        </a:spcAft>
        <a:buClr>
          <a:srgbClr val="0066FF"/>
        </a:buClr>
        <a:buFont typeface="Wingdings" pitchFamily="2" charset="2"/>
        <a:buChar char="§"/>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A98C4B"/>
        </a:buClr>
        <a:buChar char="•"/>
        <a:defRPr sz="2600">
          <a:solidFill>
            <a:schemeClr val="tx1"/>
          </a:solidFill>
          <a:latin typeface="+mn-lt"/>
        </a:defRPr>
      </a:lvl2pPr>
      <a:lvl3pPr marL="1022350" indent="-350838" algn="l" rtl="0" eaLnBrk="0" fontAlgn="base" hangingPunct="0">
        <a:spcBef>
          <a:spcPct val="20000"/>
        </a:spcBef>
        <a:spcAft>
          <a:spcPct val="0"/>
        </a:spcAft>
        <a:buClr>
          <a:srgbClr val="A98C4B"/>
        </a:buClr>
        <a:buChar char="•"/>
        <a:defRPr sz="2200">
          <a:solidFill>
            <a:schemeClr val="tx1"/>
          </a:solidFill>
          <a:latin typeface="+mn-lt"/>
        </a:defRPr>
      </a:lvl3pPr>
      <a:lvl4pPr marL="1339850" indent="-315913" algn="l" rtl="0" eaLnBrk="0" fontAlgn="base" hangingPunct="0">
        <a:spcBef>
          <a:spcPct val="20000"/>
        </a:spcBef>
        <a:spcAft>
          <a:spcPct val="0"/>
        </a:spcAft>
        <a:buClr>
          <a:srgbClr val="A98C4B"/>
        </a:buClr>
        <a:buChar char="•"/>
        <a:defRPr sz="2000">
          <a:solidFill>
            <a:schemeClr val="tx1"/>
          </a:solidFill>
          <a:latin typeface="+mn-lt"/>
        </a:defRPr>
      </a:lvl4pPr>
      <a:lvl5pPr marL="1681163" indent="-339725" algn="l" rtl="0" eaLnBrk="0" fontAlgn="base" hangingPunct="0">
        <a:spcBef>
          <a:spcPct val="20000"/>
        </a:spcBef>
        <a:spcAft>
          <a:spcPct val="0"/>
        </a:spcAft>
        <a:buClr>
          <a:srgbClr val="A98C4B"/>
        </a:buClr>
        <a:buChar char="•"/>
        <a:defRPr sz="2000">
          <a:solidFill>
            <a:schemeClr val="tx1"/>
          </a:solidFill>
          <a:latin typeface="+mn-lt"/>
        </a:defRPr>
      </a:lvl5pPr>
      <a:lvl6pPr marL="2138363" indent="-339725" algn="l" rtl="0" fontAlgn="base">
        <a:spcBef>
          <a:spcPct val="20000"/>
        </a:spcBef>
        <a:spcAft>
          <a:spcPct val="0"/>
        </a:spcAft>
        <a:buClr>
          <a:srgbClr val="A98C4B"/>
        </a:buClr>
        <a:buChar char="•"/>
        <a:defRPr sz="2000">
          <a:solidFill>
            <a:schemeClr val="tx1"/>
          </a:solidFill>
          <a:latin typeface="+mn-lt"/>
        </a:defRPr>
      </a:lvl6pPr>
      <a:lvl7pPr marL="2595563" indent="-339725" algn="l" rtl="0" fontAlgn="base">
        <a:spcBef>
          <a:spcPct val="20000"/>
        </a:spcBef>
        <a:spcAft>
          <a:spcPct val="0"/>
        </a:spcAft>
        <a:buClr>
          <a:srgbClr val="A98C4B"/>
        </a:buClr>
        <a:buChar char="•"/>
        <a:defRPr sz="2000">
          <a:solidFill>
            <a:schemeClr val="tx1"/>
          </a:solidFill>
          <a:latin typeface="+mn-lt"/>
        </a:defRPr>
      </a:lvl7pPr>
      <a:lvl8pPr marL="3052763" indent="-339725" algn="l" rtl="0" fontAlgn="base">
        <a:spcBef>
          <a:spcPct val="20000"/>
        </a:spcBef>
        <a:spcAft>
          <a:spcPct val="0"/>
        </a:spcAft>
        <a:buClr>
          <a:srgbClr val="A98C4B"/>
        </a:buClr>
        <a:buChar char="•"/>
        <a:defRPr sz="2000">
          <a:solidFill>
            <a:schemeClr val="tx1"/>
          </a:solidFill>
          <a:latin typeface="+mn-lt"/>
        </a:defRPr>
      </a:lvl8pPr>
      <a:lvl9pPr marL="3509963" indent="-339725" algn="l" rtl="0" fontAlgn="base">
        <a:spcBef>
          <a:spcPct val="20000"/>
        </a:spcBef>
        <a:spcAft>
          <a:spcPct val="0"/>
        </a:spcAft>
        <a:buClr>
          <a:srgbClr val="A98C4B"/>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p:cNvPicPr>
            <a:picLocks noGrp="1" noChangeAspect="1" noChangeArrowheads="1"/>
          </p:cNvPicPr>
          <p:nvPr>
            <p:ph idx="4294967295"/>
          </p:nvPr>
        </p:nvPicPr>
        <p:blipFill>
          <a:blip r:embed="rId4" cstate="print"/>
          <a:srcRect/>
          <a:stretch>
            <a:fillRect/>
          </a:stretch>
        </p:blipFill>
        <p:spPr>
          <a:xfrm>
            <a:off x="0" y="0"/>
            <a:ext cx="9144000" cy="6858000"/>
          </a:xfrm>
        </p:spPr>
      </p:pic>
      <p:sp>
        <p:nvSpPr>
          <p:cNvPr id="10" name="Title 9"/>
          <p:cNvSpPr>
            <a:spLocks noGrp="1"/>
          </p:cNvSpPr>
          <p:nvPr>
            <p:ph type="title"/>
          </p:nvPr>
        </p:nvSpPr>
        <p:spPr>
          <a:xfrm>
            <a:off x="76200" y="457200"/>
            <a:ext cx="5181600" cy="762000"/>
          </a:xfrm>
        </p:spPr>
        <p:txBody>
          <a:bodyPr/>
          <a:lstStyle/>
          <a:p>
            <a:r>
              <a:rPr lang="en-US" dirty="0" smtClean="0">
                <a:solidFill>
                  <a:schemeClr val="bg1"/>
                </a:solidFill>
              </a:rPr>
              <a:t>Chapter 24 and 25: Quiz</a:t>
            </a:r>
            <a:endParaRPr lang="en-US" dirty="0">
              <a:solidFill>
                <a:schemeClr val="bg1"/>
              </a:solidFill>
            </a:endParaRPr>
          </a:p>
        </p:txBody>
      </p:sp>
      <p:sp>
        <p:nvSpPr>
          <p:cNvPr id="9" name="Slide Number Placeholder 4"/>
          <p:cNvSpPr>
            <a:spLocks noGrp="1"/>
          </p:cNvSpPr>
          <p:nvPr>
            <p:ph type="sldNum" sz="quarter" idx="12"/>
          </p:nvPr>
        </p:nvSpPr>
        <p:spPr/>
        <p:txBody>
          <a:bodyPr/>
          <a:lstStyle/>
          <a:p>
            <a:pPr>
              <a:defRPr/>
            </a:pPr>
            <a:fld id="{DBDC32CE-6678-421A-96AF-5BABF34B32F5}" type="slidenum">
              <a:rPr lang="en-US"/>
              <a:pPr>
                <a:defRPr/>
              </a:pPr>
              <a:t>1</a:t>
            </a:fld>
            <a:endParaRPr lang="en-US"/>
          </a:p>
        </p:txBody>
      </p:sp>
      <p:sp>
        <p:nvSpPr>
          <p:cNvPr id="4101" name="Text Box 3"/>
          <p:cNvSpPr txBox="1">
            <a:spLocks noChangeArrowheads="1"/>
          </p:cNvSpPr>
          <p:nvPr/>
        </p:nvSpPr>
        <p:spPr bwMode="auto">
          <a:xfrm>
            <a:off x="2514600" y="1828800"/>
            <a:ext cx="3962400" cy="366713"/>
          </a:xfrm>
          <a:prstGeom prst="rect">
            <a:avLst/>
          </a:prstGeom>
          <a:noFill/>
          <a:ln w="9525">
            <a:noFill/>
            <a:miter lim="800000"/>
            <a:headEnd/>
            <a:tailEnd/>
          </a:ln>
        </p:spPr>
        <p:txBody>
          <a:bodyPr>
            <a:spAutoFit/>
          </a:bodyPr>
          <a:lstStyle/>
          <a:p>
            <a:endParaRPr lang="en-US" sz="1800">
              <a:latin typeface="Arial" charset="0"/>
            </a:endParaRPr>
          </a:p>
        </p:txBody>
      </p:sp>
      <p:sp>
        <p:nvSpPr>
          <p:cNvPr id="4102" name="Text Box 4"/>
          <p:cNvSpPr txBox="1">
            <a:spLocks noChangeArrowheads="1"/>
          </p:cNvSpPr>
          <p:nvPr/>
        </p:nvSpPr>
        <p:spPr bwMode="auto">
          <a:xfrm>
            <a:off x="914400" y="3810000"/>
            <a:ext cx="7620000" cy="1473200"/>
          </a:xfrm>
          <a:prstGeom prst="rect">
            <a:avLst/>
          </a:prstGeom>
          <a:solidFill>
            <a:schemeClr val="bg1">
              <a:alpha val="45882"/>
            </a:schemeClr>
          </a:solidFill>
          <a:ln w="9525">
            <a:noFill/>
            <a:miter lim="800000"/>
            <a:headEnd/>
            <a:tailEnd/>
          </a:ln>
        </p:spPr>
        <p:txBody>
          <a:bodyPr>
            <a:spAutoFit/>
          </a:bodyPr>
          <a:lstStyle/>
          <a:p>
            <a:pPr algn="ctr" eaLnBrk="1" hangingPunct="1"/>
            <a:r>
              <a:rPr lang="en-US" sz="1800" b="1" dirty="0">
                <a:solidFill>
                  <a:srgbClr val="41005C"/>
                </a:solidFill>
                <a:latin typeface="Tahoma" pitchFamily="34" charset="0"/>
              </a:rPr>
              <a:t>The discovery of nuclear chain reactions need not bring about the destruction of mankind any more than did the discovery of matches. We only must do everything in our power to safeguard against its abuse.</a:t>
            </a:r>
          </a:p>
          <a:p>
            <a:pPr algn="ctr" eaLnBrk="1" hangingPunct="1"/>
            <a:r>
              <a:rPr lang="en-US" sz="1800" b="1" dirty="0">
                <a:solidFill>
                  <a:srgbClr val="41005C"/>
                </a:solidFill>
                <a:latin typeface="Tahoma" pitchFamily="34" charset="0"/>
              </a:rPr>
              <a:t>~ Albert Einstein</a:t>
            </a:r>
            <a:endParaRPr lang="en-US" sz="1800" dirty="0">
              <a:latin typeface="Arial"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type="title"/>
          </p:nvPr>
        </p:nvSpPr>
        <p:spPr/>
        <p:txBody>
          <a:bodyPr/>
          <a:lstStyle/>
          <a:p>
            <a:pPr eaLnBrk="1" hangingPunct="1"/>
            <a:r>
              <a:rPr lang="en-US" dirty="0" smtClean="0"/>
              <a:t>What nuclear process is this?</a:t>
            </a:r>
          </a:p>
        </p:txBody>
      </p:sp>
      <p:pic>
        <p:nvPicPr>
          <p:cNvPr id="6" name="Picture 2" descr="Fig25_04Fission"/>
          <p:cNvPicPr>
            <a:picLocks noChangeAspect="1" noChangeArrowheads="1"/>
          </p:cNvPicPr>
          <p:nvPr/>
        </p:nvPicPr>
        <p:blipFill>
          <a:blip r:embed="rId4" cstate="print"/>
          <a:srcRect/>
          <a:stretch>
            <a:fillRect/>
          </a:stretch>
        </p:blipFill>
        <p:spPr bwMode="auto">
          <a:xfrm>
            <a:off x="2209800" y="2286000"/>
            <a:ext cx="4246563" cy="28067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dirty="0" smtClean="0"/>
              <a:t>What are the three types of radioactive decay?</a:t>
            </a:r>
          </a:p>
        </p:txBody>
      </p:sp>
      <p:pic>
        <p:nvPicPr>
          <p:cNvPr id="216068" name="Picture 4"/>
          <p:cNvPicPr>
            <a:picLocks noChangeAspect="1" noChangeArrowheads="1"/>
          </p:cNvPicPr>
          <p:nvPr/>
        </p:nvPicPr>
        <p:blipFill>
          <a:blip r:embed="rId4" cstate="print"/>
          <a:srcRect/>
          <a:stretch>
            <a:fillRect/>
          </a:stretch>
        </p:blipFill>
        <p:spPr bwMode="auto">
          <a:xfrm>
            <a:off x="1676400" y="1676400"/>
            <a:ext cx="5715000" cy="4286250"/>
          </a:xfrm>
          <a:prstGeom prst="rect">
            <a:avLst/>
          </a:prstGeom>
          <a:noFill/>
          <a:ln w="9525">
            <a:noFill/>
            <a:miter lim="800000"/>
            <a:headEnd/>
            <a:tailEnd/>
          </a:ln>
        </p:spPr>
      </p:pic>
      <p:sp>
        <p:nvSpPr>
          <p:cNvPr id="8" name="Rectangle 7"/>
          <p:cNvSpPr/>
          <p:nvPr/>
        </p:nvSpPr>
        <p:spPr>
          <a:xfrm>
            <a:off x="2133600" y="5105400"/>
            <a:ext cx="189507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Don’t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5334000" y="5105400"/>
            <a:ext cx="11112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noFill/>
        </p:spPr>
        <p:txBody>
          <a:bodyPr lIns="90488" tIns="44450" rIns="90488" bIns="44450"/>
          <a:lstStyle/>
          <a:p>
            <a:pPr eaLnBrk="1" hangingPunct="1"/>
            <a:r>
              <a:rPr lang="en-US" dirty="0" smtClean="0"/>
              <a:t>Half Life</a:t>
            </a:r>
          </a:p>
        </p:txBody>
      </p:sp>
      <p:sp>
        <p:nvSpPr>
          <p:cNvPr id="1030" name="Rectangle 3"/>
          <p:cNvSpPr>
            <a:spLocks noGrp="1" noChangeArrowheads="1"/>
          </p:cNvSpPr>
          <p:nvPr>
            <p:ph type="body" idx="1"/>
          </p:nvPr>
        </p:nvSpPr>
        <p:spPr>
          <a:xfrm>
            <a:off x="381000" y="1371601"/>
            <a:ext cx="8382000" cy="533399"/>
          </a:xfrm>
          <a:noFill/>
        </p:spPr>
        <p:txBody>
          <a:bodyPr lIns="90488" tIns="44450" rIns="90488" bIns="44450"/>
          <a:lstStyle/>
          <a:p>
            <a:pPr eaLnBrk="1" hangingPunct="1">
              <a:lnSpc>
                <a:spcPct val="90000"/>
              </a:lnSpc>
            </a:pPr>
            <a:r>
              <a:rPr lang="en-US" sz="2600" dirty="0" smtClean="0"/>
              <a:t>What is the Half Life of this radioactive sample?</a:t>
            </a:r>
            <a:endParaRPr lang="en-US" sz="2200" dirty="0" smtClean="0"/>
          </a:p>
        </p:txBody>
      </p:sp>
      <p:pic>
        <p:nvPicPr>
          <p:cNvPr id="217092" name="Picture 4"/>
          <p:cNvPicPr>
            <a:picLocks noChangeAspect="1" noChangeArrowheads="1"/>
          </p:cNvPicPr>
          <p:nvPr/>
        </p:nvPicPr>
        <p:blipFill>
          <a:blip r:embed="rId4" cstate="print"/>
          <a:srcRect/>
          <a:stretch>
            <a:fillRect/>
          </a:stretch>
        </p:blipFill>
        <p:spPr bwMode="auto">
          <a:xfrm>
            <a:off x="1371600" y="2209800"/>
            <a:ext cx="6276647" cy="40005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9" name="Picture 3" descr="Fig24_1 olive oil copy"/>
          <p:cNvPicPr>
            <a:picLocks noChangeAspect="1" noChangeArrowheads="1"/>
          </p:cNvPicPr>
          <p:nvPr/>
        </p:nvPicPr>
        <p:blipFill>
          <a:blip r:embed="rId3" cstate="print"/>
          <a:srcRect/>
          <a:stretch>
            <a:fillRect/>
          </a:stretch>
        </p:blipFill>
        <p:spPr bwMode="auto">
          <a:xfrm>
            <a:off x="3048000" y="1447800"/>
            <a:ext cx="2417732" cy="3886200"/>
          </a:xfrm>
          <a:prstGeom prst="rect">
            <a:avLst/>
          </a:prstGeom>
          <a:noFill/>
        </p:spPr>
      </p:pic>
      <p:sp>
        <p:nvSpPr>
          <p:cNvPr id="214020" name="Rectangle 4"/>
          <p:cNvSpPr>
            <a:spLocks noGrp="1" noChangeArrowheads="1"/>
          </p:cNvSpPr>
          <p:nvPr>
            <p:ph type="title"/>
          </p:nvPr>
        </p:nvSpPr>
        <p:spPr>
          <a:xfrm>
            <a:off x="609600" y="304800"/>
            <a:ext cx="6096000" cy="685800"/>
          </a:xfrm>
        </p:spPr>
        <p:txBody>
          <a:bodyPr/>
          <a:lstStyle/>
          <a:p>
            <a:r>
              <a:rPr lang="en-US" dirty="0"/>
              <a:t>How to read a nutrition </a:t>
            </a:r>
            <a:r>
              <a:rPr lang="en-US" dirty="0" smtClean="0"/>
              <a:t>label</a:t>
            </a:r>
            <a:endParaRPr lang="en-US" dirty="0"/>
          </a:p>
        </p:txBody>
      </p:sp>
      <p:sp>
        <p:nvSpPr>
          <p:cNvPr id="5" name="TextBox 4"/>
          <p:cNvSpPr txBox="1"/>
          <p:nvPr/>
        </p:nvSpPr>
        <p:spPr>
          <a:xfrm>
            <a:off x="304800" y="5638800"/>
            <a:ext cx="8534400" cy="830997"/>
          </a:xfrm>
          <a:prstGeom prst="rect">
            <a:avLst/>
          </a:prstGeom>
          <a:noFill/>
        </p:spPr>
        <p:txBody>
          <a:bodyPr wrap="square" rtlCol="0">
            <a:spAutoFit/>
          </a:bodyPr>
          <a:lstStyle/>
          <a:p>
            <a:pPr algn="ctr"/>
            <a:r>
              <a:rPr lang="en-US" dirty="0" smtClean="0"/>
              <a:t>How many servings of this food product contains enough energy to raise 240,000 g of water by 1 °C?</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Fig24_2 butters b copy"/>
          <p:cNvPicPr>
            <a:picLocks noChangeAspect="1" noChangeArrowheads="1"/>
          </p:cNvPicPr>
          <p:nvPr/>
        </p:nvPicPr>
        <p:blipFill>
          <a:blip r:embed="rId3" cstate="print"/>
          <a:srcRect/>
          <a:stretch>
            <a:fillRect/>
          </a:stretch>
        </p:blipFill>
        <p:spPr bwMode="auto">
          <a:xfrm>
            <a:off x="2989263" y="3089275"/>
            <a:ext cx="3189287" cy="1708150"/>
          </a:xfrm>
          <a:prstGeom prst="rect">
            <a:avLst/>
          </a:prstGeom>
          <a:ln>
            <a:noFill/>
          </a:ln>
          <a:effectLst>
            <a:outerShdw blurRad="292100" dist="139700" dir="2700000" algn="tl" rotWithShape="0">
              <a:srgbClr val="333333">
                <a:alpha val="65000"/>
              </a:srgbClr>
            </a:outerShdw>
          </a:effectLst>
        </p:spPr>
      </p:pic>
      <p:sp>
        <p:nvSpPr>
          <p:cNvPr id="215043" name="Rectangle 3"/>
          <p:cNvSpPr>
            <a:spLocks noGrp="1" noChangeArrowheads="1"/>
          </p:cNvSpPr>
          <p:nvPr>
            <p:ph type="title"/>
          </p:nvPr>
        </p:nvSpPr>
        <p:spPr>
          <a:xfrm>
            <a:off x="152400" y="0"/>
            <a:ext cx="8991600" cy="1219200"/>
          </a:xfrm>
        </p:spPr>
        <p:txBody>
          <a:bodyPr/>
          <a:lstStyle/>
          <a:p>
            <a:r>
              <a:rPr lang="en-US" sz="2800" dirty="0" smtClean="0"/>
              <a:t>What is a major molecular difference between saturated and unsaturated fatty acids?</a:t>
            </a:r>
            <a:endParaRPr lang="en-US" sz="2800" dirty="0"/>
          </a:p>
        </p:txBody>
      </p:sp>
      <p:pic>
        <p:nvPicPr>
          <p:cNvPr id="215044" name="Picture 4" descr="Fig24_2 butters a copy"/>
          <p:cNvPicPr>
            <a:picLocks noChangeAspect="1" noChangeArrowheads="1"/>
          </p:cNvPicPr>
          <p:nvPr/>
        </p:nvPicPr>
        <p:blipFill>
          <a:blip r:embed="rId4" cstate="print"/>
          <a:srcRect/>
          <a:stretch>
            <a:fillRect/>
          </a:stretch>
        </p:blipFill>
        <p:spPr bwMode="auto">
          <a:xfrm>
            <a:off x="763588" y="2006600"/>
            <a:ext cx="2901950" cy="1543050"/>
          </a:xfrm>
          <a:prstGeom prst="rect">
            <a:avLst/>
          </a:prstGeom>
          <a:ln>
            <a:noFill/>
          </a:ln>
          <a:effectLst>
            <a:outerShdw blurRad="292100" dist="139700" dir="2700000" algn="tl" rotWithShape="0">
              <a:srgbClr val="333333">
                <a:alpha val="65000"/>
              </a:srgbClr>
            </a:outerShdw>
          </a:effectLst>
        </p:spPr>
      </p:pic>
      <p:pic>
        <p:nvPicPr>
          <p:cNvPr id="215045" name="Picture 5" descr="Fig24_2 butters c copy"/>
          <p:cNvPicPr>
            <a:picLocks noChangeAspect="1" noChangeArrowheads="1"/>
          </p:cNvPicPr>
          <p:nvPr/>
        </p:nvPicPr>
        <p:blipFill>
          <a:blip r:embed="rId5" cstate="print"/>
          <a:srcRect/>
          <a:stretch>
            <a:fillRect/>
          </a:stretch>
        </p:blipFill>
        <p:spPr bwMode="auto">
          <a:xfrm>
            <a:off x="5797550" y="4575175"/>
            <a:ext cx="2809875" cy="17192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sz="3200" dirty="0"/>
              <a:t>Fish that swim in the cold north Atlantic would have what </a:t>
            </a:r>
            <a:r>
              <a:rPr lang="en-US" sz="3200" dirty="0" smtClean="0"/>
              <a:t>type of fatty acid in </a:t>
            </a:r>
            <a:r>
              <a:rPr lang="en-US" sz="3200" dirty="0"/>
              <a:t>their blood?</a:t>
            </a:r>
          </a:p>
        </p:txBody>
      </p:sp>
      <p:sp>
        <p:nvSpPr>
          <p:cNvPr id="240643" name="Rectangle 3"/>
          <p:cNvSpPr>
            <a:spLocks noGrp="1" noChangeArrowheads="1"/>
          </p:cNvSpPr>
          <p:nvPr>
            <p:ph type="body" idx="1"/>
          </p:nvPr>
        </p:nvSpPr>
        <p:spPr/>
        <p:txBody>
          <a:bodyPr/>
          <a:lstStyle/>
          <a:p>
            <a:pPr marL="571500" indent="-571500">
              <a:buFont typeface="Wingdings" pitchFamily="2" charset="2"/>
              <a:buAutoNum type="alphaUcPeriod"/>
            </a:pPr>
            <a:r>
              <a:rPr lang="en-US" dirty="0" smtClean="0"/>
              <a:t>Saturated </a:t>
            </a:r>
            <a:r>
              <a:rPr lang="en-US" dirty="0"/>
              <a:t>fatty </a:t>
            </a:r>
            <a:r>
              <a:rPr lang="en-US" dirty="0" smtClean="0"/>
              <a:t>acids</a:t>
            </a:r>
          </a:p>
          <a:p>
            <a:pPr marL="571500" indent="-571500">
              <a:buFont typeface="Wingdings" pitchFamily="2" charset="2"/>
              <a:buAutoNum type="alphaUcPeriod"/>
            </a:pPr>
            <a:r>
              <a:rPr lang="en-US" dirty="0" smtClean="0"/>
              <a:t>Unsaturated fatty acids</a:t>
            </a:r>
            <a:endParaRPr lang="en-US" dirty="0"/>
          </a:p>
          <a:p>
            <a:pPr marL="571500" indent="-571500">
              <a:buFont typeface="Wingdings" pitchFamily="2" charset="2"/>
              <a:buAutoNum type="alphaUcPeriod"/>
            </a:pPr>
            <a:r>
              <a:rPr lang="en-US" dirty="0" smtClean="0"/>
              <a:t>Triglycerides</a:t>
            </a:r>
            <a:endParaRPr lang="en-US" dirty="0"/>
          </a:p>
          <a:p>
            <a:pPr marL="571500" indent="-571500">
              <a:buFont typeface="Wingdings" pitchFamily="2" charset="2"/>
              <a:buAutoNum type="alphaUcPeriod"/>
            </a:pPr>
            <a:r>
              <a:rPr lang="en-US" dirty="0" smtClean="0"/>
              <a:t>Salty Fatty acids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sz="3200" dirty="0" smtClean="0"/>
              <a:t>Which group of fatty acids has the most hydrogen?</a:t>
            </a:r>
            <a:endParaRPr lang="en-US" sz="3200" dirty="0"/>
          </a:p>
        </p:txBody>
      </p:sp>
      <p:pic>
        <p:nvPicPr>
          <p:cNvPr id="201731" name="Picture 3" descr="Fig24_9 saturated fat2"/>
          <p:cNvPicPr>
            <a:picLocks noChangeAspect="1" noChangeArrowheads="1"/>
          </p:cNvPicPr>
          <p:nvPr/>
        </p:nvPicPr>
        <p:blipFill>
          <a:blip r:embed="rId3" cstate="print"/>
          <a:srcRect/>
          <a:stretch>
            <a:fillRect/>
          </a:stretch>
        </p:blipFill>
        <p:spPr bwMode="auto">
          <a:xfrm>
            <a:off x="2209800" y="4648200"/>
            <a:ext cx="5942013" cy="1927225"/>
          </a:xfrm>
          <a:prstGeom prst="rect">
            <a:avLst/>
          </a:prstGeom>
          <a:noFill/>
        </p:spPr>
      </p:pic>
      <p:pic>
        <p:nvPicPr>
          <p:cNvPr id="201732" name="Picture 4" descr="Fig24_8 saturated fat1"/>
          <p:cNvPicPr>
            <a:picLocks noChangeAspect="1" noChangeArrowheads="1"/>
          </p:cNvPicPr>
          <p:nvPr/>
        </p:nvPicPr>
        <p:blipFill>
          <a:blip r:embed="rId4" cstate="print"/>
          <a:srcRect/>
          <a:stretch>
            <a:fillRect/>
          </a:stretch>
        </p:blipFill>
        <p:spPr bwMode="auto">
          <a:xfrm>
            <a:off x="3505200" y="1371600"/>
            <a:ext cx="3052763" cy="3046412"/>
          </a:xfrm>
          <a:prstGeom prst="rect">
            <a:avLst/>
          </a:prstGeom>
          <a:noFill/>
        </p:spPr>
      </p:pic>
      <p:sp>
        <p:nvSpPr>
          <p:cNvPr id="7" name="Rectangle 6"/>
          <p:cNvSpPr/>
          <p:nvPr/>
        </p:nvSpPr>
        <p:spPr>
          <a:xfrm>
            <a:off x="2286000" y="1905000"/>
            <a:ext cx="691215"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Rectangle 7"/>
          <p:cNvSpPr/>
          <p:nvPr/>
        </p:nvSpPr>
        <p:spPr>
          <a:xfrm>
            <a:off x="1102066" y="5105400"/>
            <a:ext cx="620683"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0" y="0"/>
            <a:ext cx="9144000" cy="1295400"/>
          </a:xfrm>
          <a:noFill/>
        </p:spPr>
        <p:txBody>
          <a:bodyPr/>
          <a:lstStyle/>
          <a:p>
            <a:r>
              <a:rPr lang="en-US" sz="4000" i="1" dirty="0" smtClean="0"/>
              <a:t>Which one is a Trans</a:t>
            </a:r>
            <a:r>
              <a:rPr lang="en-US" sz="4000" dirty="0" smtClean="0"/>
              <a:t>-Fatty Acid?</a:t>
            </a:r>
            <a:endParaRPr lang="en-US" dirty="0"/>
          </a:p>
        </p:txBody>
      </p:sp>
      <p:pic>
        <p:nvPicPr>
          <p:cNvPr id="202755" name="Picture 3" descr="Stearicacid"/>
          <p:cNvPicPr preferRelativeResize="0">
            <a:picLocks noChangeAspect="1" noChangeArrowheads="1"/>
          </p:cNvPicPr>
          <p:nvPr/>
        </p:nvPicPr>
        <p:blipFill>
          <a:blip r:embed="rId3" cstate="print"/>
          <a:srcRect/>
          <a:stretch>
            <a:fillRect/>
          </a:stretch>
        </p:blipFill>
        <p:spPr bwMode="auto">
          <a:xfrm>
            <a:off x="2743200" y="4800600"/>
            <a:ext cx="4892675" cy="1376362"/>
          </a:xfrm>
          <a:prstGeom prst="rect">
            <a:avLst/>
          </a:prstGeom>
          <a:noFill/>
        </p:spPr>
      </p:pic>
      <p:pic>
        <p:nvPicPr>
          <p:cNvPr id="202756" name="Picture 4" descr="elaidic-acid"/>
          <p:cNvPicPr preferRelativeResize="0">
            <a:picLocks noChangeAspect="1" noChangeArrowheads="1"/>
          </p:cNvPicPr>
          <p:nvPr/>
        </p:nvPicPr>
        <p:blipFill>
          <a:blip r:embed="rId4" cstate="print"/>
          <a:srcRect/>
          <a:stretch>
            <a:fillRect/>
          </a:stretch>
        </p:blipFill>
        <p:spPr bwMode="auto">
          <a:xfrm>
            <a:off x="2895600" y="1752600"/>
            <a:ext cx="4211638" cy="1393825"/>
          </a:xfrm>
          <a:prstGeom prst="rect">
            <a:avLst/>
          </a:prstGeom>
          <a:noFill/>
        </p:spPr>
      </p:pic>
      <p:pic>
        <p:nvPicPr>
          <p:cNvPr id="202757" name="Picture 5" descr="oleic-acid"/>
          <p:cNvPicPr preferRelativeResize="0">
            <a:picLocks noChangeAspect="1" noChangeArrowheads="1"/>
          </p:cNvPicPr>
          <p:nvPr/>
        </p:nvPicPr>
        <p:blipFill>
          <a:blip r:embed="rId5" cstate="print"/>
          <a:srcRect/>
          <a:stretch>
            <a:fillRect/>
          </a:stretch>
        </p:blipFill>
        <p:spPr bwMode="auto">
          <a:xfrm>
            <a:off x="3429000" y="3352800"/>
            <a:ext cx="2952750" cy="1365250"/>
          </a:xfrm>
          <a:prstGeom prst="rect">
            <a:avLst/>
          </a:prstGeom>
          <a:noFill/>
        </p:spPr>
      </p:pic>
      <p:sp>
        <p:nvSpPr>
          <p:cNvPr id="11" name="Rectangle 10"/>
          <p:cNvSpPr/>
          <p:nvPr/>
        </p:nvSpPr>
        <p:spPr>
          <a:xfrm>
            <a:off x="1905000" y="1981200"/>
            <a:ext cx="691215"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Rectangle 11"/>
          <p:cNvSpPr/>
          <p:nvPr/>
        </p:nvSpPr>
        <p:spPr>
          <a:xfrm>
            <a:off x="2245066" y="3505200"/>
            <a:ext cx="620683"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Rectangle 12"/>
          <p:cNvSpPr/>
          <p:nvPr/>
        </p:nvSpPr>
        <p:spPr>
          <a:xfrm>
            <a:off x="1868073" y="5029200"/>
            <a:ext cx="612668"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9" name="Picture 3" descr="MuscoviteFlakes"/>
          <p:cNvPicPr>
            <a:picLocks noChangeAspect="1" noChangeArrowheads="1"/>
          </p:cNvPicPr>
          <p:nvPr/>
        </p:nvPicPr>
        <p:blipFill>
          <a:blip r:embed="rId3" cstate="print"/>
          <a:srcRect/>
          <a:stretch>
            <a:fillRect/>
          </a:stretch>
        </p:blipFill>
        <p:spPr bwMode="auto">
          <a:xfrm>
            <a:off x="5257800" y="1493838"/>
            <a:ext cx="2960688" cy="2220912"/>
          </a:xfrm>
          <a:prstGeom prst="rect">
            <a:avLst/>
          </a:prstGeom>
          <a:noFill/>
        </p:spPr>
      </p:pic>
      <p:pic>
        <p:nvPicPr>
          <p:cNvPr id="229380" name="Picture 4" descr="BiotiteFlakes"/>
          <p:cNvPicPr>
            <a:picLocks noChangeAspect="1" noChangeArrowheads="1"/>
          </p:cNvPicPr>
          <p:nvPr/>
        </p:nvPicPr>
        <p:blipFill>
          <a:blip r:embed="rId4" cstate="print"/>
          <a:srcRect/>
          <a:stretch>
            <a:fillRect/>
          </a:stretch>
        </p:blipFill>
        <p:spPr bwMode="auto">
          <a:xfrm>
            <a:off x="1295400" y="1600200"/>
            <a:ext cx="2951162" cy="2038350"/>
          </a:xfrm>
          <a:prstGeom prst="rect">
            <a:avLst/>
          </a:prstGeom>
          <a:noFill/>
        </p:spPr>
      </p:pic>
      <p:sp>
        <p:nvSpPr>
          <p:cNvPr id="229382" name="Text Box 6"/>
          <p:cNvSpPr txBox="1">
            <a:spLocks noChangeArrowheads="1"/>
          </p:cNvSpPr>
          <p:nvPr/>
        </p:nvSpPr>
        <p:spPr bwMode="auto">
          <a:xfrm>
            <a:off x="1905000" y="3886200"/>
            <a:ext cx="1760538" cy="457200"/>
          </a:xfrm>
          <a:prstGeom prst="rect">
            <a:avLst/>
          </a:prstGeom>
          <a:noFill/>
          <a:ln w="9525">
            <a:noFill/>
            <a:miter lim="800000"/>
            <a:headEnd/>
            <a:tailEnd/>
          </a:ln>
          <a:effectLst/>
        </p:spPr>
        <p:txBody>
          <a:bodyPr wrap="none">
            <a:spAutoFit/>
          </a:bodyPr>
          <a:lstStyle/>
          <a:p>
            <a:r>
              <a:rPr lang="en-US" i="1" dirty="0" err="1">
                <a:latin typeface="Arial" charset="0"/>
              </a:rPr>
              <a:t>Biotite</a:t>
            </a:r>
            <a:r>
              <a:rPr lang="en-US" i="1" dirty="0">
                <a:latin typeface="Arial" charset="0"/>
              </a:rPr>
              <a:t> mica</a:t>
            </a:r>
          </a:p>
        </p:txBody>
      </p:sp>
      <p:sp>
        <p:nvSpPr>
          <p:cNvPr id="229383" name="Text Box 7"/>
          <p:cNvSpPr txBox="1">
            <a:spLocks noChangeArrowheads="1"/>
          </p:cNvSpPr>
          <p:nvPr/>
        </p:nvSpPr>
        <p:spPr bwMode="auto">
          <a:xfrm>
            <a:off x="5638800" y="3733800"/>
            <a:ext cx="2286000" cy="457200"/>
          </a:xfrm>
          <a:prstGeom prst="rect">
            <a:avLst/>
          </a:prstGeom>
          <a:noFill/>
          <a:ln w="9525">
            <a:noFill/>
            <a:miter lim="800000"/>
            <a:headEnd/>
            <a:tailEnd/>
          </a:ln>
          <a:effectLst/>
        </p:spPr>
        <p:txBody>
          <a:bodyPr wrap="none">
            <a:spAutoFit/>
          </a:bodyPr>
          <a:lstStyle/>
          <a:p>
            <a:r>
              <a:rPr lang="en-US" i="1" dirty="0">
                <a:latin typeface="Arial" charset="0"/>
              </a:rPr>
              <a:t>Muscovite mica</a:t>
            </a:r>
          </a:p>
        </p:txBody>
      </p:sp>
      <p:sp>
        <p:nvSpPr>
          <p:cNvPr id="229384" name="Rectangle 8"/>
          <p:cNvSpPr>
            <a:spLocks noGrp="1" noChangeArrowheads="1"/>
          </p:cNvSpPr>
          <p:nvPr>
            <p:ph type="title"/>
          </p:nvPr>
        </p:nvSpPr>
        <p:spPr/>
        <p:txBody>
          <a:bodyPr/>
          <a:lstStyle/>
          <a:p>
            <a:r>
              <a:rPr lang="en-US"/>
              <a:t>Which of these minerals do you think contains a transition metal?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smtClean="0"/>
              <a:t>What two fundamental forces combine to make this shape for nuclei formation?</a:t>
            </a:r>
            <a:endParaRPr lang="en-US" dirty="0" smtClean="0"/>
          </a:p>
        </p:txBody>
      </p:sp>
      <p:sp>
        <p:nvSpPr>
          <p:cNvPr id="4" name="Freeform 3"/>
          <p:cNvSpPr/>
          <p:nvPr/>
        </p:nvSpPr>
        <p:spPr bwMode="auto">
          <a:xfrm>
            <a:off x="990600" y="2286000"/>
            <a:ext cx="7619999" cy="3628564"/>
          </a:xfrm>
          <a:custGeom>
            <a:avLst/>
            <a:gdLst>
              <a:gd name="connsiteX0" fmla="*/ 0 w 8141677"/>
              <a:gd name="connsiteY0" fmla="*/ 97692 h 2686539"/>
              <a:gd name="connsiteX1" fmla="*/ 339969 w 8141677"/>
              <a:gd name="connsiteY1" fmla="*/ 2653323 h 2686539"/>
              <a:gd name="connsiteX2" fmla="*/ 703384 w 8141677"/>
              <a:gd name="connsiteY2" fmla="*/ 296985 h 2686539"/>
              <a:gd name="connsiteX3" fmla="*/ 1477107 w 8141677"/>
              <a:gd name="connsiteY3" fmla="*/ 871415 h 2686539"/>
              <a:gd name="connsiteX4" fmla="*/ 2332892 w 8141677"/>
              <a:gd name="connsiteY4" fmla="*/ 1692031 h 2686539"/>
              <a:gd name="connsiteX5" fmla="*/ 6869723 w 8141677"/>
              <a:gd name="connsiteY5" fmla="*/ 1938215 h 2686539"/>
              <a:gd name="connsiteX6" fmla="*/ 7959969 w 8141677"/>
              <a:gd name="connsiteY6" fmla="*/ 1926492 h 2686539"/>
              <a:gd name="connsiteX7" fmla="*/ 7959969 w 8141677"/>
              <a:gd name="connsiteY7" fmla="*/ 1914769 h 2686539"/>
              <a:gd name="connsiteX0" fmla="*/ 0 w 8141677"/>
              <a:gd name="connsiteY0" fmla="*/ 94761 h 2683608"/>
              <a:gd name="connsiteX1" fmla="*/ 339969 w 8141677"/>
              <a:gd name="connsiteY1" fmla="*/ 2650392 h 2683608"/>
              <a:gd name="connsiteX2" fmla="*/ 703384 w 8141677"/>
              <a:gd name="connsiteY2" fmla="*/ 294054 h 2683608"/>
              <a:gd name="connsiteX3" fmla="*/ 1441938 w 8141677"/>
              <a:gd name="connsiteY3" fmla="*/ 886069 h 2683608"/>
              <a:gd name="connsiteX4" fmla="*/ 2332892 w 8141677"/>
              <a:gd name="connsiteY4" fmla="*/ 1689100 h 2683608"/>
              <a:gd name="connsiteX5" fmla="*/ 6869723 w 8141677"/>
              <a:gd name="connsiteY5" fmla="*/ 1935284 h 2683608"/>
              <a:gd name="connsiteX6" fmla="*/ 7959969 w 8141677"/>
              <a:gd name="connsiteY6" fmla="*/ 1923561 h 2683608"/>
              <a:gd name="connsiteX7" fmla="*/ 7959969 w 8141677"/>
              <a:gd name="connsiteY7" fmla="*/ 1911838 h 2683608"/>
              <a:gd name="connsiteX0" fmla="*/ 0 w 8141677"/>
              <a:gd name="connsiteY0" fmla="*/ 94761 h 2683608"/>
              <a:gd name="connsiteX1" fmla="*/ 339969 w 8141677"/>
              <a:gd name="connsiteY1" fmla="*/ 2650392 h 2683608"/>
              <a:gd name="connsiteX2" fmla="*/ 703384 w 8141677"/>
              <a:gd name="connsiteY2" fmla="*/ 294054 h 2683608"/>
              <a:gd name="connsiteX3" fmla="*/ 1441938 w 8141677"/>
              <a:gd name="connsiteY3" fmla="*/ 886069 h 2683608"/>
              <a:gd name="connsiteX4" fmla="*/ 3270738 w 8141677"/>
              <a:gd name="connsiteY4" fmla="*/ 1495668 h 2683608"/>
              <a:gd name="connsiteX5" fmla="*/ 6869723 w 8141677"/>
              <a:gd name="connsiteY5" fmla="*/ 1935284 h 2683608"/>
              <a:gd name="connsiteX6" fmla="*/ 7959969 w 8141677"/>
              <a:gd name="connsiteY6" fmla="*/ 1923561 h 2683608"/>
              <a:gd name="connsiteX7" fmla="*/ 7959969 w 8141677"/>
              <a:gd name="connsiteY7" fmla="*/ 1911838 h 2683608"/>
              <a:gd name="connsiteX0" fmla="*/ 0 w 7959969"/>
              <a:gd name="connsiteY0" fmla="*/ 94761 h 2683608"/>
              <a:gd name="connsiteX1" fmla="*/ 339969 w 7959969"/>
              <a:gd name="connsiteY1" fmla="*/ 2650392 h 2683608"/>
              <a:gd name="connsiteX2" fmla="*/ 703384 w 7959969"/>
              <a:gd name="connsiteY2" fmla="*/ 294054 h 2683608"/>
              <a:gd name="connsiteX3" fmla="*/ 1441938 w 7959969"/>
              <a:gd name="connsiteY3" fmla="*/ 886069 h 2683608"/>
              <a:gd name="connsiteX4" fmla="*/ 3270738 w 7959969"/>
              <a:gd name="connsiteY4" fmla="*/ 1495668 h 2683608"/>
              <a:gd name="connsiteX5" fmla="*/ 6869723 w 7959969"/>
              <a:gd name="connsiteY5" fmla="*/ 1935284 h 2683608"/>
              <a:gd name="connsiteX6" fmla="*/ 7959969 w 7959969"/>
              <a:gd name="connsiteY6" fmla="*/ 1923561 h 2683608"/>
              <a:gd name="connsiteX0" fmla="*/ 0 w 6869723"/>
              <a:gd name="connsiteY0" fmla="*/ 94761 h 2683608"/>
              <a:gd name="connsiteX1" fmla="*/ 339969 w 6869723"/>
              <a:gd name="connsiteY1" fmla="*/ 2650392 h 2683608"/>
              <a:gd name="connsiteX2" fmla="*/ 703384 w 6869723"/>
              <a:gd name="connsiteY2" fmla="*/ 294054 h 2683608"/>
              <a:gd name="connsiteX3" fmla="*/ 1441938 w 6869723"/>
              <a:gd name="connsiteY3" fmla="*/ 886069 h 2683608"/>
              <a:gd name="connsiteX4" fmla="*/ 3270738 w 6869723"/>
              <a:gd name="connsiteY4" fmla="*/ 1495668 h 2683608"/>
              <a:gd name="connsiteX5" fmla="*/ 6869723 w 6869723"/>
              <a:gd name="connsiteY5" fmla="*/ 1935284 h 2683608"/>
              <a:gd name="connsiteX0" fmla="*/ 0 w 7995138"/>
              <a:gd name="connsiteY0" fmla="*/ 94761 h 2683608"/>
              <a:gd name="connsiteX1" fmla="*/ 339969 w 7995138"/>
              <a:gd name="connsiteY1" fmla="*/ 2650392 h 2683608"/>
              <a:gd name="connsiteX2" fmla="*/ 703384 w 7995138"/>
              <a:gd name="connsiteY2" fmla="*/ 294054 h 2683608"/>
              <a:gd name="connsiteX3" fmla="*/ 1441938 w 7995138"/>
              <a:gd name="connsiteY3" fmla="*/ 886069 h 2683608"/>
              <a:gd name="connsiteX4" fmla="*/ 3270738 w 7995138"/>
              <a:gd name="connsiteY4" fmla="*/ 1495668 h 2683608"/>
              <a:gd name="connsiteX5" fmla="*/ 7995138 w 7995138"/>
              <a:gd name="connsiteY5" fmla="*/ 1800468 h 2683608"/>
              <a:gd name="connsiteX0" fmla="*/ 0 w 7995138"/>
              <a:gd name="connsiteY0" fmla="*/ 94761 h 2683608"/>
              <a:gd name="connsiteX1" fmla="*/ 339969 w 7995138"/>
              <a:gd name="connsiteY1" fmla="*/ 2650392 h 2683608"/>
              <a:gd name="connsiteX2" fmla="*/ 703384 w 7995138"/>
              <a:gd name="connsiteY2" fmla="*/ 294054 h 2683608"/>
              <a:gd name="connsiteX3" fmla="*/ 1441938 w 7995138"/>
              <a:gd name="connsiteY3" fmla="*/ 886069 h 2683608"/>
              <a:gd name="connsiteX4" fmla="*/ 3270738 w 7995138"/>
              <a:gd name="connsiteY4" fmla="*/ 1495668 h 2683608"/>
              <a:gd name="connsiteX5" fmla="*/ 7995138 w 7995138"/>
              <a:gd name="connsiteY5" fmla="*/ 1800468 h 2683608"/>
              <a:gd name="connsiteX0" fmla="*/ 0 w 7995138"/>
              <a:gd name="connsiteY0" fmla="*/ 94761 h 2683608"/>
              <a:gd name="connsiteX1" fmla="*/ 339969 w 7995138"/>
              <a:gd name="connsiteY1" fmla="*/ 2650392 h 2683608"/>
              <a:gd name="connsiteX2" fmla="*/ 703384 w 7995138"/>
              <a:gd name="connsiteY2" fmla="*/ 294054 h 2683608"/>
              <a:gd name="connsiteX3" fmla="*/ 1441938 w 7995138"/>
              <a:gd name="connsiteY3" fmla="*/ 886069 h 2683608"/>
              <a:gd name="connsiteX4" fmla="*/ 3270738 w 7995138"/>
              <a:gd name="connsiteY4" fmla="*/ 1495668 h 2683608"/>
              <a:gd name="connsiteX5" fmla="*/ 7995138 w 7995138"/>
              <a:gd name="connsiteY5" fmla="*/ 1800468 h 2683608"/>
              <a:gd name="connsiteX0" fmla="*/ 0 w 7995138"/>
              <a:gd name="connsiteY0" fmla="*/ 94761 h 2683608"/>
              <a:gd name="connsiteX1" fmla="*/ 339969 w 7995138"/>
              <a:gd name="connsiteY1" fmla="*/ 2650392 h 2683608"/>
              <a:gd name="connsiteX2" fmla="*/ 703384 w 7995138"/>
              <a:gd name="connsiteY2" fmla="*/ 294054 h 2683608"/>
              <a:gd name="connsiteX3" fmla="*/ 1441938 w 7995138"/>
              <a:gd name="connsiteY3" fmla="*/ 886069 h 2683608"/>
              <a:gd name="connsiteX4" fmla="*/ 3270738 w 7995138"/>
              <a:gd name="connsiteY4" fmla="*/ 1495668 h 2683608"/>
              <a:gd name="connsiteX5" fmla="*/ 7995138 w 7995138"/>
              <a:gd name="connsiteY5" fmla="*/ 1800468 h 2683608"/>
              <a:gd name="connsiteX0" fmla="*/ 0 w 7995138"/>
              <a:gd name="connsiteY0" fmla="*/ 0 h 2588847"/>
              <a:gd name="connsiteX1" fmla="*/ 339969 w 7995138"/>
              <a:gd name="connsiteY1" fmla="*/ 2555631 h 2588847"/>
              <a:gd name="connsiteX2" fmla="*/ 703384 w 7995138"/>
              <a:gd name="connsiteY2" fmla="*/ 199293 h 2588847"/>
              <a:gd name="connsiteX3" fmla="*/ 3270738 w 7995138"/>
              <a:gd name="connsiteY3" fmla="*/ 1400907 h 2588847"/>
              <a:gd name="connsiteX4" fmla="*/ 7995138 w 7995138"/>
              <a:gd name="connsiteY4" fmla="*/ 1705707 h 2588847"/>
              <a:gd name="connsiteX0" fmla="*/ 0 w 7995138"/>
              <a:gd name="connsiteY0" fmla="*/ 0 h 2588847"/>
              <a:gd name="connsiteX1" fmla="*/ 339969 w 7995138"/>
              <a:gd name="connsiteY1" fmla="*/ 2555631 h 2588847"/>
              <a:gd name="connsiteX2" fmla="*/ 703384 w 7995138"/>
              <a:gd name="connsiteY2" fmla="*/ 199293 h 2588847"/>
              <a:gd name="connsiteX3" fmla="*/ 3270738 w 7995138"/>
              <a:gd name="connsiteY3" fmla="*/ 1400907 h 2588847"/>
              <a:gd name="connsiteX4" fmla="*/ 7995138 w 7995138"/>
              <a:gd name="connsiteY4" fmla="*/ 1705707 h 2588847"/>
              <a:gd name="connsiteX0" fmla="*/ 0 w 7995138"/>
              <a:gd name="connsiteY0" fmla="*/ 0 h 2588847"/>
              <a:gd name="connsiteX1" fmla="*/ 339969 w 7995138"/>
              <a:gd name="connsiteY1" fmla="*/ 2555631 h 2588847"/>
              <a:gd name="connsiteX2" fmla="*/ 703384 w 7995138"/>
              <a:gd name="connsiteY2" fmla="*/ 199293 h 2588847"/>
              <a:gd name="connsiteX3" fmla="*/ 3270738 w 7995138"/>
              <a:gd name="connsiteY3" fmla="*/ 1400907 h 2588847"/>
              <a:gd name="connsiteX4" fmla="*/ 7995138 w 7995138"/>
              <a:gd name="connsiteY4" fmla="*/ 1705707 h 2588847"/>
              <a:gd name="connsiteX0" fmla="*/ 0 w 7995138"/>
              <a:gd name="connsiteY0" fmla="*/ 75223 h 2664070"/>
              <a:gd name="connsiteX1" fmla="*/ 339969 w 7995138"/>
              <a:gd name="connsiteY1" fmla="*/ 2630854 h 2664070"/>
              <a:gd name="connsiteX2" fmla="*/ 703384 w 7995138"/>
              <a:gd name="connsiteY2" fmla="*/ 274516 h 2664070"/>
              <a:gd name="connsiteX3" fmla="*/ 3270738 w 7995138"/>
              <a:gd name="connsiteY3" fmla="*/ 1476130 h 2664070"/>
              <a:gd name="connsiteX4" fmla="*/ 7995138 w 7995138"/>
              <a:gd name="connsiteY4" fmla="*/ 1780930 h 2664070"/>
              <a:gd name="connsiteX0" fmla="*/ 0 w 7995138"/>
              <a:gd name="connsiteY0" fmla="*/ 75223 h 2630854"/>
              <a:gd name="connsiteX1" fmla="*/ 339969 w 7995138"/>
              <a:gd name="connsiteY1" fmla="*/ 2630854 h 2630854"/>
              <a:gd name="connsiteX2" fmla="*/ 703384 w 7995138"/>
              <a:gd name="connsiteY2" fmla="*/ 274516 h 2630854"/>
              <a:gd name="connsiteX3" fmla="*/ 3270738 w 7995138"/>
              <a:gd name="connsiteY3" fmla="*/ 1476130 h 2630854"/>
              <a:gd name="connsiteX4" fmla="*/ 7995138 w 7995138"/>
              <a:gd name="connsiteY4" fmla="*/ 1780930 h 2630854"/>
              <a:gd name="connsiteX0" fmla="*/ 0 w 7995138"/>
              <a:gd name="connsiteY0" fmla="*/ 75223 h 2644531"/>
              <a:gd name="connsiteX1" fmla="*/ 339969 w 7995138"/>
              <a:gd name="connsiteY1" fmla="*/ 2630854 h 2644531"/>
              <a:gd name="connsiteX2" fmla="*/ 703384 w 7995138"/>
              <a:gd name="connsiteY2" fmla="*/ 274516 h 2644531"/>
              <a:gd name="connsiteX3" fmla="*/ 3270738 w 7995138"/>
              <a:gd name="connsiteY3" fmla="*/ 1476130 h 2644531"/>
              <a:gd name="connsiteX4" fmla="*/ 7995138 w 7995138"/>
              <a:gd name="connsiteY4" fmla="*/ 1780930 h 2644531"/>
              <a:gd name="connsiteX0" fmla="*/ 0 w 7995138"/>
              <a:gd name="connsiteY0" fmla="*/ 75223 h 2644531"/>
              <a:gd name="connsiteX1" fmla="*/ 339969 w 7995138"/>
              <a:gd name="connsiteY1" fmla="*/ 2630854 h 2644531"/>
              <a:gd name="connsiteX2" fmla="*/ 703384 w 7995138"/>
              <a:gd name="connsiteY2" fmla="*/ 274516 h 2644531"/>
              <a:gd name="connsiteX3" fmla="*/ 3270738 w 7995138"/>
              <a:gd name="connsiteY3" fmla="*/ 1476130 h 2644531"/>
              <a:gd name="connsiteX4" fmla="*/ 7995138 w 7995138"/>
              <a:gd name="connsiteY4" fmla="*/ 1780930 h 2644531"/>
              <a:gd name="connsiteX0" fmla="*/ 0 w 7995138"/>
              <a:gd name="connsiteY0" fmla="*/ 75223 h 2679700"/>
              <a:gd name="connsiteX1" fmla="*/ 339969 w 7995138"/>
              <a:gd name="connsiteY1" fmla="*/ 2630854 h 2679700"/>
              <a:gd name="connsiteX2" fmla="*/ 703384 w 7995138"/>
              <a:gd name="connsiteY2" fmla="*/ 274516 h 2679700"/>
              <a:gd name="connsiteX3" fmla="*/ 3270738 w 7995138"/>
              <a:gd name="connsiteY3" fmla="*/ 1476130 h 2679700"/>
              <a:gd name="connsiteX4" fmla="*/ 7995138 w 7995138"/>
              <a:gd name="connsiteY4" fmla="*/ 1780930 h 2679700"/>
              <a:gd name="connsiteX0" fmla="*/ 0 w 7995138"/>
              <a:gd name="connsiteY0" fmla="*/ 75223 h 2667975"/>
              <a:gd name="connsiteX1" fmla="*/ 298937 w 7995138"/>
              <a:gd name="connsiteY1" fmla="*/ 2619129 h 2667975"/>
              <a:gd name="connsiteX2" fmla="*/ 703384 w 7995138"/>
              <a:gd name="connsiteY2" fmla="*/ 274516 h 2667975"/>
              <a:gd name="connsiteX3" fmla="*/ 3270738 w 7995138"/>
              <a:gd name="connsiteY3" fmla="*/ 1476130 h 2667975"/>
              <a:gd name="connsiteX4" fmla="*/ 7995138 w 7995138"/>
              <a:gd name="connsiteY4" fmla="*/ 1780930 h 2667975"/>
              <a:gd name="connsiteX0" fmla="*/ 0 w 7995138"/>
              <a:gd name="connsiteY0" fmla="*/ 75223 h 2667975"/>
              <a:gd name="connsiteX1" fmla="*/ 298937 w 7995138"/>
              <a:gd name="connsiteY1" fmla="*/ 2619129 h 2667975"/>
              <a:gd name="connsiteX2" fmla="*/ 703384 w 7995138"/>
              <a:gd name="connsiteY2" fmla="*/ 274516 h 2667975"/>
              <a:gd name="connsiteX3" fmla="*/ 3270738 w 7995138"/>
              <a:gd name="connsiteY3" fmla="*/ 1476130 h 2667975"/>
              <a:gd name="connsiteX4" fmla="*/ 7995138 w 7995138"/>
              <a:gd name="connsiteY4" fmla="*/ 1780930 h 2667975"/>
              <a:gd name="connsiteX0" fmla="*/ 0 w 7995138"/>
              <a:gd name="connsiteY0" fmla="*/ 75223 h 2667975"/>
              <a:gd name="connsiteX1" fmla="*/ 298937 w 7995138"/>
              <a:gd name="connsiteY1" fmla="*/ 2619129 h 2667975"/>
              <a:gd name="connsiteX2" fmla="*/ 703384 w 7995138"/>
              <a:gd name="connsiteY2" fmla="*/ 274516 h 2667975"/>
              <a:gd name="connsiteX3" fmla="*/ 3270737 w 7995138"/>
              <a:gd name="connsiteY3" fmla="*/ 1323730 h 2667975"/>
              <a:gd name="connsiteX4" fmla="*/ 7995138 w 7995138"/>
              <a:gd name="connsiteY4" fmla="*/ 1780930 h 2667975"/>
              <a:gd name="connsiteX0" fmla="*/ 0 w 7995138"/>
              <a:gd name="connsiteY0" fmla="*/ 75223 h 2667975"/>
              <a:gd name="connsiteX1" fmla="*/ 298937 w 7995138"/>
              <a:gd name="connsiteY1" fmla="*/ 2619129 h 2667975"/>
              <a:gd name="connsiteX2" fmla="*/ 703384 w 7995138"/>
              <a:gd name="connsiteY2" fmla="*/ 274516 h 2667975"/>
              <a:gd name="connsiteX3" fmla="*/ 2813537 w 7995138"/>
              <a:gd name="connsiteY3" fmla="*/ 1628530 h 2667975"/>
              <a:gd name="connsiteX4" fmla="*/ 7995138 w 7995138"/>
              <a:gd name="connsiteY4" fmla="*/ 1780930 h 2667975"/>
              <a:gd name="connsiteX0" fmla="*/ 0 w 7995137"/>
              <a:gd name="connsiteY0" fmla="*/ 75223 h 2667975"/>
              <a:gd name="connsiteX1" fmla="*/ 298937 w 7995137"/>
              <a:gd name="connsiteY1" fmla="*/ 2619129 h 2667975"/>
              <a:gd name="connsiteX2" fmla="*/ 703384 w 7995137"/>
              <a:gd name="connsiteY2" fmla="*/ 274516 h 2667975"/>
              <a:gd name="connsiteX3" fmla="*/ 2813537 w 7995137"/>
              <a:gd name="connsiteY3" fmla="*/ 1628530 h 2667975"/>
              <a:gd name="connsiteX4" fmla="*/ 7995137 w 7995137"/>
              <a:gd name="connsiteY4" fmla="*/ 1857130 h 2667975"/>
              <a:gd name="connsiteX0" fmla="*/ 0 w 8077199"/>
              <a:gd name="connsiteY0" fmla="*/ 0 h 3630245"/>
              <a:gd name="connsiteX1" fmla="*/ 380999 w 8077199"/>
              <a:gd name="connsiteY1" fmla="*/ 3581399 h 3630245"/>
              <a:gd name="connsiteX2" fmla="*/ 785446 w 8077199"/>
              <a:gd name="connsiteY2" fmla="*/ 1236786 h 3630245"/>
              <a:gd name="connsiteX3" fmla="*/ 2895599 w 8077199"/>
              <a:gd name="connsiteY3" fmla="*/ 2590800 h 3630245"/>
              <a:gd name="connsiteX4" fmla="*/ 8077199 w 8077199"/>
              <a:gd name="connsiteY4" fmla="*/ 2819400 h 3630245"/>
              <a:gd name="connsiteX0" fmla="*/ 0 w 6037502"/>
              <a:gd name="connsiteY0" fmla="*/ 0 h 3630245"/>
              <a:gd name="connsiteX1" fmla="*/ 380999 w 6037502"/>
              <a:gd name="connsiteY1" fmla="*/ 3581399 h 3630245"/>
              <a:gd name="connsiteX2" fmla="*/ 785446 w 6037502"/>
              <a:gd name="connsiteY2" fmla="*/ 1236786 h 3630245"/>
              <a:gd name="connsiteX3" fmla="*/ 2895599 w 6037502"/>
              <a:gd name="connsiteY3" fmla="*/ 2590800 h 3630245"/>
              <a:gd name="connsiteX4" fmla="*/ 6037502 w 6037502"/>
              <a:gd name="connsiteY4" fmla="*/ 2841061 h 3630245"/>
              <a:gd name="connsiteX0" fmla="*/ 0 w 6037502"/>
              <a:gd name="connsiteY0" fmla="*/ 0 h 3630245"/>
              <a:gd name="connsiteX1" fmla="*/ 380999 w 6037502"/>
              <a:gd name="connsiteY1" fmla="*/ 3581399 h 3630245"/>
              <a:gd name="connsiteX2" fmla="*/ 785446 w 6037502"/>
              <a:gd name="connsiteY2" fmla="*/ 1236786 h 3630245"/>
              <a:gd name="connsiteX3" fmla="*/ 2895599 w 6037502"/>
              <a:gd name="connsiteY3" fmla="*/ 2590800 h 3630245"/>
              <a:gd name="connsiteX4" fmla="*/ 6037502 w 6037502"/>
              <a:gd name="connsiteY4" fmla="*/ 2841061 h 3630245"/>
              <a:gd name="connsiteX0" fmla="*/ 0 w 6037502"/>
              <a:gd name="connsiteY0" fmla="*/ 0 h 3630245"/>
              <a:gd name="connsiteX1" fmla="*/ 380999 w 6037502"/>
              <a:gd name="connsiteY1" fmla="*/ 3581399 h 3630245"/>
              <a:gd name="connsiteX2" fmla="*/ 785446 w 6037502"/>
              <a:gd name="connsiteY2" fmla="*/ 1236786 h 3630245"/>
              <a:gd name="connsiteX3" fmla="*/ 2895599 w 6037502"/>
              <a:gd name="connsiteY3" fmla="*/ 2590800 h 3630245"/>
              <a:gd name="connsiteX4" fmla="*/ 6037502 w 6037502"/>
              <a:gd name="connsiteY4" fmla="*/ 2841061 h 3630245"/>
              <a:gd name="connsiteX0" fmla="*/ 0 w 6037502"/>
              <a:gd name="connsiteY0" fmla="*/ 0 h 3679090"/>
              <a:gd name="connsiteX1" fmla="*/ 301874 w 6037502"/>
              <a:gd name="connsiteY1" fmla="*/ 3630245 h 3679090"/>
              <a:gd name="connsiteX2" fmla="*/ 785446 w 6037502"/>
              <a:gd name="connsiteY2" fmla="*/ 1236786 h 3679090"/>
              <a:gd name="connsiteX3" fmla="*/ 2895599 w 6037502"/>
              <a:gd name="connsiteY3" fmla="*/ 2590800 h 3679090"/>
              <a:gd name="connsiteX4" fmla="*/ 6037502 w 6037502"/>
              <a:gd name="connsiteY4" fmla="*/ 2841061 h 3679090"/>
              <a:gd name="connsiteX0" fmla="*/ 0 w 6037502"/>
              <a:gd name="connsiteY0" fmla="*/ 0 h 3679091"/>
              <a:gd name="connsiteX1" fmla="*/ 301874 w 6037502"/>
              <a:gd name="connsiteY1" fmla="*/ 3630245 h 3679091"/>
              <a:gd name="connsiteX2" fmla="*/ 1026375 w 6037502"/>
              <a:gd name="connsiteY2" fmla="*/ 1262694 h 3679091"/>
              <a:gd name="connsiteX3" fmla="*/ 2895599 w 6037502"/>
              <a:gd name="connsiteY3" fmla="*/ 2590800 h 3679091"/>
              <a:gd name="connsiteX4" fmla="*/ 6037502 w 6037502"/>
              <a:gd name="connsiteY4" fmla="*/ 2841061 h 3679091"/>
              <a:gd name="connsiteX0" fmla="*/ 0 w 6037502"/>
              <a:gd name="connsiteY0" fmla="*/ 0 h 3679091"/>
              <a:gd name="connsiteX1" fmla="*/ 301874 w 6037502"/>
              <a:gd name="connsiteY1" fmla="*/ 3630245 h 3679091"/>
              <a:gd name="connsiteX2" fmla="*/ 1026375 w 6037502"/>
              <a:gd name="connsiteY2" fmla="*/ 1262694 h 3679091"/>
              <a:gd name="connsiteX3" fmla="*/ 2895599 w 6037502"/>
              <a:gd name="connsiteY3" fmla="*/ 2590800 h 3679091"/>
              <a:gd name="connsiteX4" fmla="*/ 6037502 w 6037502"/>
              <a:gd name="connsiteY4" fmla="*/ 2841061 h 3679091"/>
              <a:gd name="connsiteX0" fmla="*/ 0 w 6037502"/>
              <a:gd name="connsiteY0" fmla="*/ 0 h 3758009"/>
              <a:gd name="connsiteX1" fmla="*/ 301875 w 6037502"/>
              <a:gd name="connsiteY1" fmla="*/ 3709163 h 3758009"/>
              <a:gd name="connsiteX2" fmla="*/ 1026375 w 6037502"/>
              <a:gd name="connsiteY2" fmla="*/ 1262694 h 3758009"/>
              <a:gd name="connsiteX3" fmla="*/ 2895599 w 6037502"/>
              <a:gd name="connsiteY3" fmla="*/ 2590800 h 3758009"/>
              <a:gd name="connsiteX4" fmla="*/ 6037502 w 6037502"/>
              <a:gd name="connsiteY4" fmla="*/ 2841061 h 3758009"/>
              <a:gd name="connsiteX0" fmla="*/ 0 w 6037502"/>
              <a:gd name="connsiteY0" fmla="*/ 0 h 3758009"/>
              <a:gd name="connsiteX1" fmla="*/ 301875 w 6037502"/>
              <a:gd name="connsiteY1" fmla="*/ 3709163 h 3758009"/>
              <a:gd name="connsiteX2" fmla="*/ 1026375 w 6037502"/>
              <a:gd name="connsiteY2" fmla="*/ 1262694 h 3758009"/>
              <a:gd name="connsiteX3" fmla="*/ 2895599 w 6037502"/>
              <a:gd name="connsiteY3" fmla="*/ 2590800 h 3758009"/>
              <a:gd name="connsiteX4" fmla="*/ 6037502 w 6037502"/>
              <a:gd name="connsiteY4" fmla="*/ 2841061 h 3758009"/>
              <a:gd name="connsiteX0" fmla="*/ 0 w 6037502"/>
              <a:gd name="connsiteY0" fmla="*/ 0 h 3758009"/>
              <a:gd name="connsiteX1" fmla="*/ 301875 w 6037502"/>
              <a:gd name="connsiteY1" fmla="*/ 3709163 h 3758009"/>
              <a:gd name="connsiteX2" fmla="*/ 1026375 w 6037502"/>
              <a:gd name="connsiteY2" fmla="*/ 1262694 h 3758009"/>
              <a:gd name="connsiteX3" fmla="*/ 2895599 w 6037502"/>
              <a:gd name="connsiteY3" fmla="*/ 2590800 h 3758009"/>
              <a:gd name="connsiteX4" fmla="*/ 6037502 w 6037502"/>
              <a:gd name="connsiteY4" fmla="*/ 2841061 h 3758009"/>
              <a:gd name="connsiteX0" fmla="*/ 0 w 6037502"/>
              <a:gd name="connsiteY0" fmla="*/ 0 h 3758009"/>
              <a:gd name="connsiteX1" fmla="*/ 301875 w 6037502"/>
              <a:gd name="connsiteY1" fmla="*/ 3709163 h 3758009"/>
              <a:gd name="connsiteX2" fmla="*/ 1026375 w 6037502"/>
              <a:gd name="connsiteY2" fmla="*/ 1262694 h 3758009"/>
              <a:gd name="connsiteX3" fmla="*/ 2895599 w 6037502"/>
              <a:gd name="connsiteY3" fmla="*/ 2590800 h 3758009"/>
              <a:gd name="connsiteX4" fmla="*/ 6037502 w 6037502"/>
              <a:gd name="connsiteY4" fmla="*/ 2841061 h 375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502" h="3758009">
                <a:moveTo>
                  <a:pt x="0" y="0"/>
                </a:moveTo>
                <a:cubicBezTo>
                  <a:pt x="111369" y="1261208"/>
                  <a:pt x="196367" y="3758009"/>
                  <a:pt x="301875" y="3709163"/>
                </a:cubicBezTo>
                <a:cubicBezTo>
                  <a:pt x="574692" y="3233700"/>
                  <a:pt x="715099" y="1791574"/>
                  <a:pt x="1026375" y="1262694"/>
                </a:cubicBezTo>
                <a:cubicBezTo>
                  <a:pt x="1221760" y="988178"/>
                  <a:pt x="1680307" y="2339731"/>
                  <a:pt x="2895599" y="2590800"/>
                </a:cubicBezTo>
                <a:cubicBezTo>
                  <a:pt x="4503614" y="2913185"/>
                  <a:pt x="4986571" y="2810552"/>
                  <a:pt x="6037502" y="2841061"/>
                </a:cubicBezTo>
              </a:path>
            </a:pathLst>
          </a:custGeom>
          <a:noFill/>
          <a:ln w="38100"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2" name="TextBox 11"/>
          <p:cNvSpPr txBox="1"/>
          <p:nvPr/>
        </p:nvSpPr>
        <p:spPr>
          <a:xfrm>
            <a:off x="0" y="2514600"/>
            <a:ext cx="848309" cy="338554"/>
          </a:xfrm>
          <a:prstGeom prst="rect">
            <a:avLst/>
          </a:prstGeom>
          <a:noFill/>
        </p:spPr>
        <p:txBody>
          <a:bodyPr wrap="none" rtlCol="0">
            <a:spAutoFit/>
          </a:bodyPr>
          <a:lstStyle/>
          <a:p>
            <a:r>
              <a:rPr lang="en-US" sz="1600" dirty="0" smtClean="0"/>
              <a:t>Energy</a:t>
            </a:r>
            <a:endParaRPr lang="en-US" sz="1600" dirty="0"/>
          </a:p>
        </p:txBody>
      </p:sp>
      <p:cxnSp>
        <p:nvCxnSpPr>
          <p:cNvPr id="13" name="Straight Connector 12"/>
          <p:cNvCxnSpPr/>
          <p:nvPr/>
        </p:nvCxnSpPr>
        <p:spPr bwMode="auto">
          <a:xfrm rot="10800000">
            <a:off x="838200" y="6324600"/>
            <a:ext cx="81534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9" name="TextBox 18"/>
          <p:cNvSpPr txBox="1"/>
          <p:nvPr/>
        </p:nvSpPr>
        <p:spPr>
          <a:xfrm>
            <a:off x="6172200" y="6324600"/>
            <a:ext cx="2744662" cy="338554"/>
          </a:xfrm>
          <a:prstGeom prst="rect">
            <a:avLst/>
          </a:prstGeom>
          <a:noFill/>
        </p:spPr>
        <p:txBody>
          <a:bodyPr wrap="none" rtlCol="0">
            <a:spAutoFit/>
          </a:bodyPr>
          <a:lstStyle/>
          <a:p>
            <a:r>
              <a:rPr lang="en-US" sz="1600" dirty="0" smtClean="0"/>
              <a:t>Distance between nucleons</a:t>
            </a:r>
            <a:endParaRPr lang="en-US" sz="1600" dirty="0"/>
          </a:p>
        </p:txBody>
      </p:sp>
      <p:cxnSp>
        <p:nvCxnSpPr>
          <p:cNvPr id="223" name="Straight Connector 222"/>
          <p:cNvCxnSpPr/>
          <p:nvPr/>
        </p:nvCxnSpPr>
        <p:spPr bwMode="auto">
          <a:xfrm rot="5400000">
            <a:off x="-1181100" y="4305300"/>
            <a:ext cx="40386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dirty="0" smtClean="0"/>
              <a:t>Nuclear energy.  Mass</a:t>
            </a:r>
          </a:p>
        </p:txBody>
      </p:sp>
      <p:sp>
        <p:nvSpPr>
          <p:cNvPr id="13317" name="Rectangle 3"/>
          <p:cNvSpPr>
            <a:spLocks noGrp="1" noChangeArrowheads="1"/>
          </p:cNvSpPr>
          <p:nvPr>
            <p:ph type="body" idx="1"/>
          </p:nvPr>
        </p:nvSpPr>
        <p:spPr/>
        <p:txBody>
          <a:bodyPr/>
          <a:lstStyle/>
          <a:p>
            <a:pPr eaLnBrk="1" hangingPunct="1">
              <a:lnSpc>
                <a:spcPct val="90000"/>
              </a:lnSpc>
              <a:buNone/>
            </a:pPr>
            <a:r>
              <a:rPr lang="en-US" sz="3600" dirty="0" smtClean="0"/>
              <a:t>Which has more mass?</a:t>
            </a:r>
          </a:p>
          <a:p>
            <a:pPr marL="514350" indent="-514350" eaLnBrk="1" hangingPunct="1">
              <a:lnSpc>
                <a:spcPct val="90000"/>
              </a:lnSpc>
              <a:buFont typeface="+mj-lt"/>
              <a:buAutoNum type="alphaLcPeriod"/>
            </a:pPr>
            <a:r>
              <a:rPr lang="en-US" sz="2600" dirty="0" smtClean="0"/>
              <a:t>A proton by itself</a:t>
            </a:r>
          </a:p>
          <a:p>
            <a:pPr marL="514350" indent="-514350" eaLnBrk="1" hangingPunct="1">
              <a:lnSpc>
                <a:spcPct val="90000"/>
              </a:lnSpc>
              <a:buFont typeface="+mj-lt"/>
              <a:buAutoNum type="alphaLcPeriod"/>
            </a:pPr>
            <a:r>
              <a:rPr lang="en-US" sz="2600" dirty="0" smtClean="0"/>
              <a:t>A proton in an Iron nucleus</a:t>
            </a:r>
          </a:p>
          <a:p>
            <a:pPr marL="514350" indent="-514350" eaLnBrk="1" hangingPunct="1">
              <a:lnSpc>
                <a:spcPct val="90000"/>
              </a:lnSpc>
              <a:buFont typeface="+mj-lt"/>
              <a:buAutoNum type="alphaLcPeriod"/>
            </a:pPr>
            <a:r>
              <a:rPr lang="en-US" sz="2600" dirty="0" smtClean="0"/>
              <a:t>A proton in a Helium nucleus</a:t>
            </a:r>
          </a:p>
          <a:p>
            <a:pPr marL="514350" indent="-514350" eaLnBrk="1" hangingPunct="1">
              <a:lnSpc>
                <a:spcPct val="90000"/>
              </a:lnSpc>
              <a:buFont typeface="+mj-lt"/>
              <a:buAutoNum type="alphaLcPeriod"/>
            </a:pPr>
            <a:r>
              <a:rPr lang="en-US" sz="2600" dirty="0" smtClean="0"/>
              <a:t>An electron in a hydrogen atom</a:t>
            </a:r>
          </a:p>
        </p:txBody>
      </p:sp>
      <p:pic>
        <p:nvPicPr>
          <p:cNvPr id="13318" name="Picture 4" descr="Fig25_01Graph copy"/>
          <p:cNvPicPr>
            <a:picLocks noChangeAspect="1" noChangeArrowheads="1"/>
          </p:cNvPicPr>
          <p:nvPr/>
        </p:nvPicPr>
        <p:blipFill>
          <a:blip r:embed="rId4" cstate="print"/>
          <a:srcRect/>
          <a:stretch>
            <a:fillRect/>
          </a:stretch>
        </p:blipFill>
        <p:spPr bwMode="auto">
          <a:xfrm>
            <a:off x="3733800" y="3962400"/>
            <a:ext cx="3735472" cy="24939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Edge">
  <a:themeElements>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Edge">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3099</TotalTime>
  <Pages>36</Pages>
  <Words>228</Words>
  <Application>Microsoft Office PowerPoint</Application>
  <PresentationFormat>On-screen Show (4:3)</PresentationFormat>
  <Paragraphs>37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Edge</vt:lpstr>
      <vt:lpstr>Chapter 24 and 25: Quiz</vt:lpstr>
      <vt:lpstr>How to read a nutrition label</vt:lpstr>
      <vt:lpstr>What is a major molecular difference between saturated and unsaturated fatty acids?</vt:lpstr>
      <vt:lpstr>Fish that swim in the cold north Atlantic would have what type of fatty acid in their blood?</vt:lpstr>
      <vt:lpstr>Which group of fatty acids has the most hydrogen?</vt:lpstr>
      <vt:lpstr>Which one is a Trans-Fatty Acid?</vt:lpstr>
      <vt:lpstr>Which of these minerals do you think contains a transition metal?</vt:lpstr>
      <vt:lpstr>What two fundamental forces combine to make this shape for nuclei formation?</vt:lpstr>
      <vt:lpstr>Nuclear energy.  Mass</vt:lpstr>
      <vt:lpstr>What nuclear process is this?</vt:lpstr>
      <vt:lpstr>What are the three types of radioactive decay?</vt:lpstr>
      <vt:lpstr>Half Life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Processes</dc:title>
  <dc:creator>Michael Ware</dc:creator>
  <cp:lastModifiedBy>Tim</cp:lastModifiedBy>
  <cp:revision>115</cp:revision>
  <cp:lastPrinted>1999-02-23T16:00:35Z</cp:lastPrinted>
  <dcterms:created xsi:type="dcterms:W3CDTF">1998-03-04T21:11:14Z</dcterms:created>
  <dcterms:modified xsi:type="dcterms:W3CDTF">2012-03-23T19:36:56Z</dcterms:modified>
</cp:coreProperties>
</file>