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40"/>
  </p:notesMasterIdLst>
  <p:handoutMasterIdLst>
    <p:handoutMasterId r:id="rId41"/>
  </p:handoutMasterIdLst>
  <p:sldIdLst>
    <p:sldId id="329" r:id="rId3"/>
    <p:sldId id="342" r:id="rId4"/>
    <p:sldId id="343" r:id="rId5"/>
    <p:sldId id="344" r:id="rId6"/>
    <p:sldId id="386" r:id="rId7"/>
    <p:sldId id="346" r:id="rId8"/>
    <p:sldId id="379" r:id="rId9"/>
    <p:sldId id="347" r:id="rId10"/>
    <p:sldId id="375" r:id="rId11"/>
    <p:sldId id="380" r:id="rId12"/>
    <p:sldId id="348" r:id="rId13"/>
    <p:sldId id="381" r:id="rId14"/>
    <p:sldId id="350" r:id="rId15"/>
    <p:sldId id="382" r:id="rId16"/>
    <p:sldId id="351" r:id="rId17"/>
    <p:sldId id="376" r:id="rId18"/>
    <p:sldId id="352" r:id="rId19"/>
    <p:sldId id="292" r:id="rId20"/>
    <p:sldId id="260" r:id="rId21"/>
    <p:sldId id="259" r:id="rId22"/>
    <p:sldId id="387" r:id="rId23"/>
    <p:sldId id="306" r:id="rId24"/>
    <p:sldId id="307" r:id="rId25"/>
    <p:sldId id="383" r:id="rId26"/>
    <p:sldId id="297" r:id="rId27"/>
    <p:sldId id="283" r:id="rId28"/>
    <p:sldId id="298" r:id="rId29"/>
    <p:sldId id="308" r:id="rId30"/>
    <p:sldId id="294" r:id="rId31"/>
    <p:sldId id="384" r:id="rId32"/>
    <p:sldId id="299" r:id="rId33"/>
    <p:sldId id="322" r:id="rId34"/>
    <p:sldId id="324" r:id="rId35"/>
    <p:sldId id="325" r:id="rId36"/>
    <p:sldId id="277" r:id="rId37"/>
    <p:sldId id="385" r:id="rId38"/>
    <p:sldId id="377" r:id="rId39"/>
  </p:sldIdLst>
  <p:sldSz cx="9144000" cy="6858000" type="screen4x3"/>
  <p:notesSz cx="7315200" cy="96012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0C0C0"/>
    <a:srgbClr val="FF3300"/>
    <a:srgbClr val="CCFFFF"/>
    <a:srgbClr val="33CCFF"/>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85686" autoAdjust="0"/>
  </p:normalViewPr>
  <p:slideViewPr>
    <p:cSldViewPr>
      <p:cViewPr varScale="1">
        <p:scale>
          <a:sx n="116" d="100"/>
          <a:sy n="116" d="100"/>
        </p:scale>
        <p:origin x="-840"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72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72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72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5A3FBB2A-2C60-456A-ADD5-F01B8E3EE700}" type="slidenum">
              <a:rPr lang="en-US"/>
              <a:pPr>
                <a:defRPr/>
              </a:pPr>
              <a:t>‹#›</a:t>
            </a:fld>
            <a:endParaRPr lang="en-US"/>
          </a:p>
        </p:txBody>
      </p:sp>
    </p:spTree>
    <p:extLst>
      <p:ext uri="{BB962C8B-B14F-4D97-AF65-F5344CB8AC3E}">
        <p14:creationId xmlns="" xmlns:p14="http://schemas.microsoft.com/office/powerpoint/2010/main" val="4178371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9D8680C0-0C74-49C2-AC86-0AEC330D1C0E}" type="slidenum">
              <a:rPr lang="en-US"/>
              <a:pPr>
                <a:defRPr/>
              </a:pPr>
              <a:t>‹#›</a:t>
            </a:fld>
            <a:endParaRPr lang="en-US"/>
          </a:p>
        </p:txBody>
      </p:sp>
    </p:spTree>
    <p:extLst>
      <p:ext uri="{BB962C8B-B14F-4D97-AF65-F5344CB8AC3E}">
        <p14:creationId xmlns="" xmlns:p14="http://schemas.microsoft.com/office/powerpoint/2010/main" val="4205005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77BAC-8531-4CB7-BD60-52F949DB47FB}" type="slidenum">
              <a:rPr lang="en-US"/>
              <a:pPr/>
              <a:t>15</a:t>
            </a:fld>
            <a:endParaRPr lang="en-US"/>
          </a:p>
        </p:txBody>
      </p:sp>
      <p:sp>
        <p:nvSpPr>
          <p:cNvPr id="49154" name="Rectangle 2"/>
          <p:cNvSpPr>
            <a:spLocks noGrp="1" noChangeArrowheads="1"/>
          </p:cNvSpPr>
          <p:nvPr>
            <p:ph type="body" idx="1"/>
          </p:nvPr>
        </p:nvSpPr>
        <p:spPr>
          <a:xfrm>
            <a:off x="974725" y="4560888"/>
            <a:ext cx="5365750" cy="4319587"/>
          </a:xfrm>
          <a:noFill/>
          <a:ln/>
        </p:spPr>
        <p:txBody>
          <a:bodyPr lIns="95655" tIns="46988" rIns="95655" bIns="46988"/>
          <a:lstStyle/>
          <a:p>
            <a:r>
              <a:rPr lang="en-US"/>
              <a:t>show video clip #21 with Doppler shift of a train horn</a:t>
            </a:r>
          </a:p>
          <a:p>
            <a:endParaRPr lang="en-US"/>
          </a:p>
          <a:p>
            <a:r>
              <a:rPr lang="en-US"/>
              <a:t>Emphasize:  higher frequency if moving towards you, lower frequency if moving away.</a:t>
            </a:r>
          </a:p>
          <a:p>
            <a:endParaRPr lang="en-US"/>
          </a:p>
          <a:p>
            <a:r>
              <a:rPr lang="en-US"/>
              <a:t>Other demonstration--swinging a speaker.</a:t>
            </a:r>
          </a:p>
        </p:txBody>
      </p:sp>
      <p:sp>
        <p:nvSpPr>
          <p:cNvPr id="49155"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5737D34C-B8DF-43E0-A1FB-C161C73C341E}" type="slidenum">
              <a:rPr lang="en-US" smtClean="0"/>
              <a:pPr>
                <a:defRPr/>
              </a:pPr>
              <a:t>19</a:t>
            </a:fld>
            <a:endParaRPr lang="en-US" smtClean="0"/>
          </a:p>
        </p:txBody>
      </p:sp>
      <p:sp>
        <p:nvSpPr>
          <p:cNvPr id="38915" name="Rectangle 2"/>
          <p:cNvSpPr>
            <a:spLocks noGrp="1" noChangeArrowheads="1"/>
          </p:cNvSpPr>
          <p:nvPr>
            <p:ph type="body" idx="1"/>
          </p:nvPr>
        </p:nvSpPr>
        <p:spPr>
          <a:xfrm>
            <a:off x="974725" y="4560888"/>
            <a:ext cx="5365750" cy="4319587"/>
          </a:xfrm>
          <a:noFill/>
          <a:ln/>
        </p:spPr>
        <p:txBody>
          <a:bodyPr lIns="95655" tIns="46988" rIns="95655" bIns="46988"/>
          <a:lstStyle/>
          <a:p>
            <a:pPr eaLnBrk="1" hangingPunct="1"/>
            <a:r>
              <a:rPr lang="en-US" smtClean="0"/>
              <a:t>First show that light must be a wave with these two slides.  Demonstrate interference effects with pen clip or laser showing that light must be a wave.  We don’t see bunching up like particles do, that can’t give dark spots like we are seeing.  Use these next two viewgraphs to help them understand that this is convincing evidence that light is a wave.</a:t>
            </a:r>
          </a:p>
        </p:txBody>
      </p:sp>
      <p:sp>
        <p:nvSpPr>
          <p:cNvPr id="38916"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F9749108-3BF9-4C7E-9746-56A9C41CB7A0}" type="slidenum">
              <a:rPr lang="en-US" smtClean="0"/>
              <a:pPr>
                <a:defRPr/>
              </a:pPr>
              <a:t>20</a:t>
            </a:fld>
            <a:endParaRPr lang="en-US" smtClean="0"/>
          </a:p>
        </p:txBody>
      </p:sp>
      <p:sp>
        <p:nvSpPr>
          <p:cNvPr id="37891" name="Rectangle 2"/>
          <p:cNvSpPr>
            <a:spLocks noGrp="1" noRot="1" noChangeAspect="1" noChangeArrowheads="1" noTextEdit="1"/>
          </p:cNvSpPr>
          <p:nvPr>
            <p:ph type="sldImg"/>
          </p:nvPr>
        </p:nvSpPr>
        <p:spPr>
          <a:xfrm>
            <a:off x="1266825" y="727075"/>
            <a:ext cx="4781550" cy="3586163"/>
          </a:xfrm>
          <a:ln/>
        </p:spPr>
      </p:sp>
      <p:sp>
        <p:nvSpPr>
          <p:cNvPr id="37892" name="Rectangle 3"/>
          <p:cNvSpPr>
            <a:spLocks noGrp="1" noChangeArrowheads="1"/>
          </p:cNvSpPr>
          <p:nvPr>
            <p:ph type="body" idx="1"/>
          </p:nvPr>
        </p:nvSpPr>
        <p:spPr>
          <a:xfrm>
            <a:off x="974725" y="4560888"/>
            <a:ext cx="5365750" cy="4319587"/>
          </a:xfrm>
          <a:noFill/>
          <a:ln/>
        </p:spPr>
        <p:txBody>
          <a:bodyPr/>
          <a:lstStyle/>
          <a:p>
            <a:pPr eaLnBrk="1" hangingPunct="1"/>
            <a:r>
              <a:rPr lang="en-US" smtClean="0"/>
              <a:t>After this viewgraph, show the slide of the picture of the woman at various light intensities.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5737D34C-B8DF-43E0-A1FB-C161C73C341E}" type="slidenum">
              <a:rPr lang="en-US" smtClean="0"/>
              <a:pPr>
                <a:defRPr/>
              </a:pPr>
              <a:t>21</a:t>
            </a:fld>
            <a:endParaRPr lang="en-US" smtClean="0"/>
          </a:p>
        </p:txBody>
      </p:sp>
      <p:sp>
        <p:nvSpPr>
          <p:cNvPr id="38915" name="Rectangle 2"/>
          <p:cNvSpPr>
            <a:spLocks noGrp="1" noChangeArrowheads="1"/>
          </p:cNvSpPr>
          <p:nvPr>
            <p:ph type="body" idx="1"/>
          </p:nvPr>
        </p:nvSpPr>
        <p:spPr>
          <a:xfrm>
            <a:off x="974725" y="4560888"/>
            <a:ext cx="5365750" cy="4319587"/>
          </a:xfrm>
          <a:noFill/>
          <a:ln/>
        </p:spPr>
        <p:txBody>
          <a:bodyPr lIns="95655" tIns="46988" rIns="95655" bIns="46988"/>
          <a:lstStyle/>
          <a:p>
            <a:pPr eaLnBrk="1" hangingPunct="1"/>
            <a:r>
              <a:rPr lang="en-US" smtClean="0"/>
              <a:t>First show that light must be a wave with these two slides.  Demonstrate interference effects with pen clip or laser showing that light must be a wave.  We don’t see bunching up like particles do, that can’t give dark spots like we are seeing.  Use these next two viewgraphs to help them understand that this is convincing evidence that light is a wave.</a:t>
            </a:r>
          </a:p>
        </p:txBody>
      </p:sp>
      <p:sp>
        <p:nvSpPr>
          <p:cNvPr id="38916"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Finally, </a:t>
            </a:r>
          </a:p>
          <a:p>
            <a:endParaRPr lang="en-US" smtClean="0"/>
          </a:p>
          <a:p>
            <a:r>
              <a:rPr lang="en-US" smtClean="0"/>
              <a:t>someone has managed to photograph </a:t>
            </a:r>
          </a:p>
          <a:p>
            <a:endParaRPr lang="en-US" smtClean="0"/>
          </a:p>
          <a:p>
            <a:r>
              <a:rPr lang="en-US" smtClean="0"/>
              <a:t>the pot at the end of the rainbow!!!</a:t>
            </a:r>
          </a:p>
          <a:p>
            <a:endParaRPr lang="en-US" smtClean="0"/>
          </a:p>
          <a:p>
            <a:endParaRPr lang="en-US" smtClean="0"/>
          </a:p>
          <a:p>
            <a:endParaRPr lang="en-US" smtClean="0"/>
          </a:p>
          <a:p>
            <a:r>
              <a:rPr lang="en-US" smtClean="0"/>
              <a:t>Wouldn't you know it!!!!! </a:t>
            </a:r>
          </a:p>
          <a:p>
            <a:endParaRPr lang="en-US" smtClean="0"/>
          </a:p>
        </p:txBody>
      </p:sp>
      <p:sp>
        <p:nvSpPr>
          <p:cNvPr id="4" name="Slide Number Placeholder 3"/>
          <p:cNvSpPr>
            <a:spLocks noGrp="1"/>
          </p:cNvSpPr>
          <p:nvPr>
            <p:ph type="sldNum" sz="quarter" idx="5"/>
          </p:nvPr>
        </p:nvSpPr>
        <p:spPr/>
        <p:txBody>
          <a:bodyPr/>
          <a:lstStyle/>
          <a:p>
            <a:pPr>
              <a:defRPr/>
            </a:pPr>
            <a:fld id="{116F0043-5CF8-4817-9F60-DD7E68B4C750}"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21D2E505-18BB-4EA1-B809-E3114F448F4F}" type="slidenum">
              <a:rPr lang="en-US" smtClean="0"/>
              <a:pPr>
                <a:defRPr/>
              </a:pPr>
              <a:t>35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74725" y="4560888"/>
            <a:ext cx="5365750" cy="4319587"/>
          </a:xfrm>
          <a:noFill/>
          <a:ln/>
        </p:spPr>
        <p:txBody>
          <a:bodyPr/>
          <a:lstStyle/>
          <a:p>
            <a:pPr eaLnBrk="1" hangingPunct="1"/>
            <a:r>
              <a:rPr lang="en-US" smtClean="0"/>
              <a:t>From P. A. Schlipp, “Albert Einstein: philosopher-scientist” Harper and Row Publishers, New York, 1959, </a:t>
            </a:r>
          </a:p>
          <a:p>
            <a:pPr eaLnBrk="1" hangingPunct="1"/>
            <a:r>
              <a:rPr lang="en-US" smtClean="0"/>
              <a:t>as quoted in Todd Pittman’s Dissertation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21D2E505-18BB-4EA1-B809-E3114F448F4F}" type="slidenum">
              <a:rPr lang="en-US" smtClean="0"/>
              <a:pPr>
                <a:defRPr/>
              </a:pPr>
              <a:t>37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74725" y="4560888"/>
            <a:ext cx="5365750" cy="4319587"/>
          </a:xfrm>
          <a:noFill/>
          <a:ln/>
        </p:spPr>
        <p:txBody>
          <a:bodyPr/>
          <a:lstStyle/>
          <a:p>
            <a:pPr eaLnBrk="1" hangingPunct="1"/>
            <a:r>
              <a:rPr lang="en-US" smtClean="0"/>
              <a:t>From P. A. Schlipp, “Albert Einstein: philosopher-scientist” Harper and Row Publishers, New York, 1959, </a:t>
            </a:r>
          </a:p>
          <a:p>
            <a:pPr eaLnBrk="1" hangingPunct="1"/>
            <a:r>
              <a:rPr lang="en-US" smtClean="0"/>
              <a:t>as quoted in Todd Pittman’s Dissertation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8680C0-0C74-49C2-AC86-0AEC330D1C0E}"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E063-7BB1-48BF-8CF6-F38F72A377D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524000"/>
            <a:ext cx="7623175" cy="1752600"/>
          </a:xfrm>
        </p:spPr>
        <p:txBody>
          <a:bodyPr anchor="t"/>
          <a:lstStyle>
            <a:lvl1pPr>
              <a:defRPr sz="4400"/>
            </a:lvl1pPr>
          </a:lstStyle>
          <a:p>
            <a:r>
              <a:rPr lang="en-US" altLang="en-US"/>
              <a:t>Click to edit Master title style</a:t>
            </a:r>
          </a:p>
        </p:txBody>
      </p:sp>
      <p:sp>
        <p:nvSpPr>
          <p:cNvPr id="4099" name="Rectangle 3"/>
          <p:cNvSpPr>
            <a:spLocks noGrp="1" noChangeArrowheads="1"/>
          </p:cNvSpPr>
          <p:nvPr>
            <p:ph type="subTitle" idx="1"/>
          </p:nvPr>
        </p:nvSpPr>
        <p:spPr>
          <a:xfrm>
            <a:off x="1524000" y="35052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 name="Rectangle 4"/>
          <p:cNvSpPr>
            <a:spLocks noGrp="1" noChangeArrowheads="1"/>
          </p:cNvSpPr>
          <p:nvPr>
            <p:ph type="dt" sz="half" idx="10"/>
          </p:nvPr>
        </p:nvSpPr>
        <p:spPr>
          <a:xfrm>
            <a:off x="457200" y="6243638"/>
            <a:ext cx="2133600" cy="457200"/>
          </a:xfrm>
        </p:spPr>
        <p:txBody>
          <a:bodyPr/>
          <a:lstStyle>
            <a:lvl1pPr>
              <a:defRPr sz="1200">
                <a:solidFill>
                  <a:schemeClr val="tx1"/>
                </a:solidFill>
                <a:latin typeface="Garamond" pitchFamily="18" charset="0"/>
              </a:defRPr>
            </a:lvl1pPr>
          </a:lstStyle>
          <a:p>
            <a:pPr>
              <a:defRPr/>
            </a:pPr>
            <a:endParaRPr lang="en-US" altLang="en-US"/>
          </a:p>
        </p:txBody>
      </p:sp>
      <p:sp>
        <p:nvSpPr>
          <p:cNvPr id="5" name="Rectangle 5"/>
          <p:cNvSpPr>
            <a:spLocks noGrp="1" noChangeArrowheads="1"/>
          </p:cNvSpPr>
          <p:nvPr>
            <p:ph type="ftr" sz="quarter" idx="11"/>
          </p:nvPr>
        </p:nvSpPr>
        <p:spPr>
          <a:xfrm>
            <a:off x="3124200" y="6243638"/>
            <a:ext cx="2895600" cy="457200"/>
          </a:xfrm>
        </p:spPr>
        <p:txBody>
          <a:bodyPr/>
          <a:lstStyle>
            <a:lvl1pPr>
              <a:defRPr sz="1200">
                <a:solidFill>
                  <a:schemeClr val="tx1"/>
                </a:solidFill>
                <a:latin typeface="Garamond" pitchFamily="18" charset="0"/>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p:spPr>
        <p:txBody>
          <a:bodyPr/>
          <a:lstStyle>
            <a:lvl1pPr>
              <a:defRPr sz="1200">
                <a:solidFill>
                  <a:schemeClr val="tx1"/>
                </a:solidFill>
                <a:latin typeface="Garamond" pitchFamily="18" charset="0"/>
              </a:defRPr>
            </a:lvl1pPr>
          </a:lstStyle>
          <a:p>
            <a:pPr>
              <a:defRPr/>
            </a:pPr>
            <a:fld id="{5273EFA5-C9B0-49C3-B13D-C6A4A8547EB2}"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7438E0D-87E0-46D9-9BB8-A4C6C489B1BA}"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CE611F-ABB7-46FD-A139-B0DB1BBD20F3}"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2DE2FC6-77CF-46A2-97BA-79B2F770D66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28600" y="6477000"/>
            <a:ext cx="2133600" cy="223838"/>
          </a:xfrm>
        </p:spPr>
        <p:txBody>
          <a:bodyPr/>
          <a:lstStyle>
            <a:lvl1pPr>
              <a:defRPr/>
            </a:lvl1pPr>
          </a:lstStyle>
          <a:p>
            <a:endParaRPr lang="en-US" altLang="en-US"/>
          </a:p>
        </p:txBody>
      </p:sp>
      <p:sp>
        <p:nvSpPr>
          <p:cNvPr id="7" name="Footer Placeholder 6"/>
          <p:cNvSpPr>
            <a:spLocks noGrp="1"/>
          </p:cNvSpPr>
          <p:nvPr>
            <p:ph type="ftr" sz="quarter" idx="11"/>
          </p:nvPr>
        </p:nvSpPr>
        <p:spPr>
          <a:xfrm>
            <a:off x="2514600" y="6477000"/>
            <a:ext cx="4114800" cy="2286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81800" y="6477000"/>
            <a:ext cx="2133600" cy="223838"/>
          </a:xfrm>
        </p:spPr>
        <p:txBody>
          <a:bodyPr/>
          <a:lstStyle>
            <a:lvl1pPr>
              <a:defRPr/>
            </a:lvl1pPr>
          </a:lstStyle>
          <a:p>
            <a:fld id="{2C49EAB5-876D-436B-91BE-7ED0712A1F8F}"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305F07-83C8-4DE3-9733-F2F8B1E1CB8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A8DEC-972C-44FD-907A-789FD7DCC7D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D29194-4216-4E00-8FA1-2E102276E07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B21CA8-45C0-43BF-9BA8-4C9BE7C813E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0B0C0C-C502-48B5-9437-EA0D760B418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821058-BADD-419B-BA8A-1A57D5009C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7D7A71D-64F7-4706-83D7-795FE1E83BBC}"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4F27EB-E877-4037-A030-D9B2F656AE5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25CE9E-D088-4549-B5B7-F5C7634C86E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8A6950-B51B-4463-A458-1DF5CDDB6D1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96939-DA8F-4F69-B9E0-9B3958D01B5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3C3D91-C588-4D41-B9F4-17A5538830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3F03F65-D68E-4F53-8756-198D0845435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BD2A6D-08D8-4DD3-8B2E-E92CAAD67F1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9547340-CD51-44B4-84AA-89C3EC5884D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3A12054-15AE-4C97-9B87-BE8BF184234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E79F482-5870-400E-A1A4-234235EEBA5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BB5C78-CA38-419F-B366-DEB8F0661A3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F2E2AF-E01A-4C3B-9655-8B8DF561A13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76200" y="0"/>
            <a:ext cx="89916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381000" y="13716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2286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A98C4B"/>
                </a:solidFill>
                <a:cs typeface="+mn-cs"/>
              </a:defRPr>
            </a:lvl1pPr>
          </a:lstStyle>
          <a:p>
            <a:pPr>
              <a:defRPr/>
            </a:pPr>
            <a:endParaRPr lang="en-US" altLang="en-US"/>
          </a:p>
        </p:txBody>
      </p:sp>
      <p:sp>
        <p:nvSpPr>
          <p:cNvPr id="3077" name="Rectangle 5"/>
          <p:cNvSpPr>
            <a:spLocks noGrp="1" noChangeArrowheads="1"/>
          </p:cNvSpPr>
          <p:nvPr>
            <p:ph type="ftr" sz="quarter" idx="3"/>
          </p:nvPr>
        </p:nvSpPr>
        <p:spPr bwMode="auto">
          <a:xfrm>
            <a:off x="2514600" y="6477000"/>
            <a:ext cx="4114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a:solidFill>
                  <a:srgbClr val="A98C4B"/>
                </a:solidFill>
                <a:cs typeface="+mn-cs"/>
              </a:defRPr>
            </a:lvl1pPr>
          </a:lstStyle>
          <a:p>
            <a:pPr>
              <a:defRPr/>
            </a:pPr>
            <a:endParaRPr lang="en-US" altLang="en-US"/>
          </a:p>
        </p:txBody>
      </p:sp>
      <p:sp>
        <p:nvSpPr>
          <p:cNvPr id="3078" name="Rectangle 6"/>
          <p:cNvSpPr>
            <a:spLocks noGrp="1" noChangeArrowheads="1"/>
          </p:cNvSpPr>
          <p:nvPr>
            <p:ph type="sldNum" sz="quarter" idx="4"/>
          </p:nvPr>
        </p:nvSpPr>
        <p:spPr bwMode="auto">
          <a:xfrm>
            <a:off x="67818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A98C4B"/>
                </a:solidFill>
                <a:cs typeface="+mn-cs"/>
              </a:defRPr>
            </a:lvl1pPr>
          </a:lstStyle>
          <a:p>
            <a:pPr>
              <a:defRPr/>
            </a:pPr>
            <a:fld id="{E8CF6378-678D-4D25-87E2-40C2EA2B99FD}" type="slidenum">
              <a:rPr lang="en-US" altLang="en-US"/>
              <a:pPr>
                <a:defRPr/>
              </a:pPr>
              <a:t>‹#›</a:t>
            </a:fld>
            <a:endParaRPr lang="en-US" altLang="en-US"/>
          </a:p>
        </p:txBody>
      </p:sp>
      <p:sp>
        <p:nvSpPr>
          <p:cNvPr id="3079" name="Line 7"/>
          <p:cNvSpPr>
            <a:spLocks noChangeShapeType="1"/>
          </p:cNvSpPr>
          <p:nvPr/>
        </p:nvSpPr>
        <p:spPr bwMode="auto">
          <a:xfrm>
            <a:off x="228600" y="1295400"/>
            <a:ext cx="8686800" cy="0"/>
          </a:xfrm>
          <a:prstGeom prst="line">
            <a:avLst/>
          </a:prstGeom>
          <a:noFill/>
          <a:ln w="19050">
            <a:solidFill>
              <a:srgbClr val="FF0000"/>
            </a:solidFill>
            <a:round/>
            <a:headEnd/>
            <a:tailEnd/>
          </a:ln>
          <a:effectLst/>
        </p:spPr>
        <p:txBody>
          <a:body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721"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22" r:id="rId13"/>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00CC"/>
          </a:solidFill>
          <a:latin typeface="+mj-lt"/>
          <a:ea typeface="+mj-ea"/>
          <a:cs typeface="+mj-cs"/>
        </a:defRPr>
      </a:lvl1pPr>
      <a:lvl2pPr algn="l" rtl="0" eaLnBrk="0" fontAlgn="base" hangingPunct="0">
        <a:spcBef>
          <a:spcPct val="0"/>
        </a:spcBef>
        <a:spcAft>
          <a:spcPct val="0"/>
        </a:spcAft>
        <a:defRPr sz="3600">
          <a:solidFill>
            <a:srgbClr val="0000CC"/>
          </a:solidFill>
          <a:latin typeface="Arial" charset="0"/>
        </a:defRPr>
      </a:lvl2pPr>
      <a:lvl3pPr algn="l" rtl="0" eaLnBrk="0" fontAlgn="base" hangingPunct="0">
        <a:spcBef>
          <a:spcPct val="0"/>
        </a:spcBef>
        <a:spcAft>
          <a:spcPct val="0"/>
        </a:spcAft>
        <a:defRPr sz="3600">
          <a:solidFill>
            <a:srgbClr val="0000CC"/>
          </a:solidFill>
          <a:latin typeface="Arial" charset="0"/>
        </a:defRPr>
      </a:lvl3pPr>
      <a:lvl4pPr algn="l" rtl="0" eaLnBrk="0" fontAlgn="base" hangingPunct="0">
        <a:spcBef>
          <a:spcPct val="0"/>
        </a:spcBef>
        <a:spcAft>
          <a:spcPct val="0"/>
        </a:spcAft>
        <a:defRPr sz="3600">
          <a:solidFill>
            <a:srgbClr val="0000CC"/>
          </a:solidFill>
          <a:latin typeface="Arial" charset="0"/>
        </a:defRPr>
      </a:lvl4pPr>
      <a:lvl5pPr algn="l" rtl="0" eaLnBrk="0" fontAlgn="base" hangingPunct="0">
        <a:spcBef>
          <a:spcPct val="0"/>
        </a:spcBef>
        <a:spcAft>
          <a:spcPct val="0"/>
        </a:spcAft>
        <a:defRPr sz="3600">
          <a:solidFill>
            <a:srgbClr val="0000CC"/>
          </a:solidFill>
          <a:latin typeface="Arial" charset="0"/>
        </a:defRPr>
      </a:lvl5pPr>
      <a:lvl6pPr marL="457200" algn="l" rtl="0" fontAlgn="base">
        <a:spcBef>
          <a:spcPct val="0"/>
        </a:spcBef>
        <a:spcAft>
          <a:spcPct val="0"/>
        </a:spcAft>
        <a:defRPr sz="3600">
          <a:solidFill>
            <a:srgbClr val="0000CC"/>
          </a:solidFill>
          <a:latin typeface="Arial" charset="0"/>
        </a:defRPr>
      </a:lvl6pPr>
      <a:lvl7pPr marL="914400" algn="l" rtl="0" fontAlgn="base">
        <a:spcBef>
          <a:spcPct val="0"/>
        </a:spcBef>
        <a:spcAft>
          <a:spcPct val="0"/>
        </a:spcAft>
        <a:defRPr sz="3600">
          <a:solidFill>
            <a:srgbClr val="0000CC"/>
          </a:solidFill>
          <a:latin typeface="Arial" charset="0"/>
        </a:defRPr>
      </a:lvl7pPr>
      <a:lvl8pPr marL="1371600" algn="l" rtl="0" fontAlgn="base">
        <a:spcBef>
          <a:spcPct val="0"/>
        </a:spcBef>
        <a:spcAft>
          <a:spcPct val="0"/>
        </a:spcAft>
        <a:defRPr sz="3600">
          <a:solidFill>
            <a:srgbClr val="0000CC"/>
          </a:solidFill>
          <a:latin typeface="Arial" charset="0"/>
        </a:defRPr>
      </a:lvl8pPr>
      <a:lvl9pPr marL="1828800" algn="l" rtl="0" fontAlgn="base">
        <a:spcBef>
          <a:spcPct val="0"/>
        </a:spcBef>
        <a:spcAft>
          <a:spcPct val="0"/>
        </a:spcAft>
        <a:defRPr sz="3600">
          <a:solidFill>
            <a:srgbClr val="0000CC"/>
          </a:solidFill>
          <a:latin typeface="Arial" charset="0"/>
        </a:defRPr>
      </a:lvl9pPr>
    </p:titleStyle>
    <p:bodyStyle>
      <a:lvl1pPr marL="342900" indent="-342900" algn="l" rtl="0" eaLnBrk="0" fontAlgn="base" hangingPunct="0">
        <a:spcBef>
          <a:spcPct val="20000"/>
        </a:spcBef>
        <a:spcAft>
          <a:spcPct val="0"/>
        </a:spcAft>
        <a:buClr>
          <a:srgbClr val="0066FF"/>
        </a:buClr>
        <a:buFont typeface="Wingdings" pitchFamily="2" charset="2"/>
        <a:buChar char="§"/>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A98C4B"/>
        </a:buClr>
        <a:buChar char="•"/>
        <a:defRPr sz="2600">
          <a:solidFill>
            <a:schemeClr val="tx1"/>
          </a:solidFill>
          <a:latin typeface="+mn-lt"/>
        </a:defRPr>
      </a:lvl2pPr>
      <a:lvl3pPr marL="1022350" indent="-350838" algn="l" rtl="0" eaLnBrk="0" fontAlgn="base" hangingPunct="0">
        <a:spcBef>
          <a:spcPct val="20000"/>
        </a:spcBef>
        <a:spcAft>
          <a:spcPct val="0"/>
        </a:spcAft>
        <a:buClr>
          <a:srgbClr val="A98C4B"/>
        </a:buClr>
        <a:buChar char="•"/>
        <a:defRPr sz="2200">
          <a:solidFill>
            <a:schemeClr val="tx1"/>
          </a:solidFill>
          <a:latin typeface="+mn-lt"/>
        </a:defRPr>
      </a:lvl3pPr>
      <a:lvl4pPr marL="1339850" indent="-315913" algn="l" rtl="0" eaLnBrk="0" fontAlgn="base" hangingPunct="0">
        <a:spcBef>
          <a:spcPct val="20000"/>
        </a:spcBef>
        <a:spcAft>
          <a:spcPct val="0"/>
        </a:spcAft>
        <a:buClr>
          <a:srgbClr val="A98C4B"/>
        </a:buClr>
        <a:buChar char="•"/>
        <a:defRPr sz="2000">
          <a:solidFill>
            <a:schemeClr val="tx1"/>
          </a:solidFill>
          <a:latin typeface="+mn-lt"/>
        </a:defRPr>
      </a:lvl4pPr>
      <a:lvl5pPr marL="1681163" indent="-339725" algn="l" rtl="0" eaLnBrk="0" fontAlgn="base" hangingPunct="0">
        <a:spcBef>
          <a:spcPct val="20000"/>
        </a:spcBef>
        <a:spcAft>
          <a:spcPct val="0"/>
        </a:spcAft>
        <a:buClr>
          <a:srgbClr val="A98C4B"/>
        </a:buClr>
        <a:buChar char="•"/>
        <a:defRPr sz="2000">
          <a:solidFill>
            <a:schemeClr val="tx1"/>
          </a:solidFill>
          <a:latin typeface="+mn-lt"/>
        </a:defRPr>
      </a:lvl5pPr>
      <a:lvl6pPr marL="2138363" indent="-339725" algn="l" rtl="0" fontAlgn="base">
        <a:spcBef>
          <a:spcPct val="20000"/>
        </a:spcBef>
        <a:spcAft>
          <a:spcPct val="0"/>
        </a:spcAft>
        <a:buClr>
          <a:srgbClr val="A98C4B"/>
        </a:buClr>
        <a:buChar char="•"/>
        <a:defRPr sz="2000">
          <a:solidFill>
            <a:schemeClr val="tx1"/>
          </a:solidFill>
          <a:latin typeface="+mn-lt"/>
        </a:defRPr>
      </a:lvl6pPr>
      <a:lvl7pPr marL="2595563" indent="-339725" algn="l" rtl="0" fontAlgn="base">
        <a:spcBef>
          <a:spcPct val="20000"/>
        </a:spcBef>
        <a:spcAft>
          <a:spcPct val="0"/>
        </a:spcAft>
        <a:buClr>
          <a:srgbClr val="A98C4B"/>
        </a:buClr>
        <a:buChar char="•"/>
        <a:defRPr sz="2000">
          <a:solidFill>
            <a:schemeClr val="tx1"/>
          </a:solidFill>
          <a:latin typeface="+mn-lt"/>
        </a:defRPr>
      </a:lvl7pPr>
      <a:lvl8pPr marL="3052763" indent="-339725" algn="l" rtl="0" fontAlgn="base">
        <a:spcBef>
          <a:spcPct val="20000"/>
        </a:spcBef>
        <a:spcAft>
          <a:spcPct val="0"/>
        </a:spcAft>
        <a:buClr>
          <a:srgbClr val="A98C4B"/>
        </a:buClr>
        <a:buChar char="•"/>
        <a:defRPr sz="2000">
          <a:solidFill>
            <a:schemeClr val="tx1"/>
          </a:solidFill>
          <a:latin typeface="+mn-lt"/>
        </a:defRPr>
      </a:lvl8pPr>
      <a:lvl9pPr marL="3509963" indent="-339725" algn="l" rtl="0" fontAlgn="base">
        <a:spcBef>
          <a:spcPct val="20000"/>
        </a:spcBef>
        <a:spcAft>
          <a:spcPct val="0"/>
        </a:spcAft>
        <a:buClr>
          <a:srgbClr val="A98C4B"/>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cs typeface="+mn-cs"/>
              </a:defRPr>
            </a:lvl1pPr>
          </a:lstStyle>
          <a:p>
            <a:pPr>
              <a:defRPr/>
            </a:pPr>
            <a:endParaRPr lang="en-US"/>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cs typeface="+mn-cs"/>
              </a:defRPr>
            </a:lvl1pPr>
          </a:lstStyle>
          <a:p>
            <a:pPr>
              <a:defRPr/>
            </a:pPr>
            <a:endParaRPr lang="en-US"/>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cs typeface="+mn-cs"/>
              </a:defRPr>
            </a:lvl1pPr>
          </a:lstStyle>
          <a:p>
            <a:pPr>
              <a:defRPr/>
            </a:pPr>
            <a:fld id="{A4C25A6E-EEF2-4C88-AB4A-7AB1AFF566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gif"/><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hyperlink" Target="http://physics.nad.ru/Physics/English/wlo_tmp.htm" TargetMode="External"/><Relationship Id="rId5" Type="http://schemas.openxmlformats.org/officeDocument/2006/relationships/image" Target="../media/image1.gif"/><Relationship Id="rId4" Type="http://schemas.openxmlformats.org/officeDocument/2006/relationships/hyperlink" Target="http://physics.nad.ru/Physics/English/wtr_tmp.ht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jpeg"/><Relationship Id="rId2" Type="http://schemas.openxmlformats.org/officeDocument/2006/relationships/video" Target="file:///C:\Users\mw22\Documents\Courses\PS100\Chapter%2010\Doppler%20and%20Shock%20Waves.wmv" TargetMode="External"/><Relationship Id="rId1" Type="http://schemas.openxmlformats.org/officeDocument/2006/relationships/video" Target="file:///C:\Users\mw22\Documents\Courses\PS100\Chapter%2010\F-18.mpg" TargetMode="Externa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video" Target="file:///C:\Users\Tim\Desktop\DesktopDec2011\PS1000\Chapter%2011\Double%20Slit%20Diffraction%201.wmv" TargetMode="External"/><Relationship Id="rId7" Type="http://schemas.openxmlformats.org/officeDocument/2006/relationships/image" Target="../media/image37.png"/><Relationship Id="rId2" Type="http://schemas.openxmlformats.org/officeDocument/2006/relationships/video" Target="file:///C:\Users\Tim\Desktop\DesktopDec2011\PS1000\Chapter%2011\Single%20Slit%20Diffraction%201.wmv" TargetMode="Externa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slideLayout" Target="../slideLayouts/slideLayout2.xml"/><Relationship Id="rId7" Type="http://schemas.openxmlformats.org/officeDocument/2006/relationships/image" Target="../media/image39.png"/><Relationship Id="rId2" Type="http://schemas.openxmlformats.org/officeDocument/2006/relationships/video" Target="file:///C:\Users\Tim\Desktop\DesktopDec2011\PS1000\Chapter%2011\Single%20Slit%20Diffraction%201.wmv" TargetMode="External"/><Relationship Id="rId1" Type="http://schemas.openxmlformats.org/officeDocument/2006/relationships/video" Target="file:///C:\Users\Tim\Desktop\DesktopDec2011\PS1000\Chapter%2011\Single%20Slit%20Diffraction%204.wmv" TargetMode="External"/><Relationship Id="rId6" Type="http://schemas.openxmlformats.org/officeDocument/2006/relationships/image" Target="../media/image38.jpeg"/><Relationship Id="rId5" Type="http://schemas.openxmlformats.org/officeDocument/2006/relationships/hyperlink" Target="http://en.wikipedia.org/wiki/Image:Thomas_Young_(scientist).jpg" TargetMode="External"/><Relationship Id="rId4" Type="http://schemas.openxmlformats.org/officeDocument/2006/relationships/notesSlide" Target="../notesSlides/notesSlide21.xm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2.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file:///C:\Users\Tim\Desktop\DesktopDec2011\PS1000\Chapter%2011\Double%20Slit%20Diffraction%201.wmv" TargetMode="External"/><Relationship Id="rId6" Type="http://schemas.openxmlformats.org/officeDocument/2006/relationships/hyperlink" Target="http://en.wikipedia.org/wiki/Image:Thomas_Young_(scientist).jpg" TargetMode="Externa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Tim\Desktop\DesktopDec2011\PS1000\Chapter%2011\Single%20Slit%20Diffraction%204.wmv" TargetMode="External"/><Relationship Id="rId1" Type="http://schemas.openxmlformats.org/officeDocument/2006/relationships/video" Target="file:///G:\PS1000\Chapter%2010\Single%20Slit%20Diffraction%202.wmv"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6.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E:\U5FILES\MEDIA\CH05\F05_03.MOV" TargetMode="Externa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video" Target="file:///C:\Users\Tim\Desktop\DesktopDec2011\PS1000\Chapter%2011\Single%20Slit%20Diffraction%204.wmv" TargetMode="External"/><Relationship Id="rId7" Type="http://schemas.openxmlformats.org/officeDocument/2006/relationships/image" Target="../media/image11.png"/><Relationship Id="rId2" Type="http://schemas.openxmlformats.org/officeDocument/2006/relationships/video" Target="file:///J:\PS1000\Chapter%2010\Single%20Slit%20Diffraction%202.wmv" TargetMode="External"/><Relationship Id="rId1" Type="http://schemas.openxmlformats.org/officeDocument/2006/relationships/video" Target="file:///C:\Users\Tim\Desktop\DesktopDec2011\PS1000\Chapter%2011\Single%20Slit%20Diffraction%201.wmv" TargetMode="External"/><Relationship Id="rId6" Type="http://schemas.openxmlformats.org/officeDocument/2006/relationships/image" Target="../media/image10.pn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J:\PS1000\Chapter%2010\Two%20Point%20Interference%20(small0.wmv" TargetMode="External"/><Relationship Id="rId1" Type="http://schemas.openxmlformats.org/officeDocument/2006/relationships/video" Target="file:///C:\Users\Tim\Desktop\DesktopDec2011\PS1000\Chapter%2011\Double%20Slit%20Diffraction%201.wmv"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2 classes of waves</a:t>
            </a:r>
            <a:endParaRPr lang="en-US" dirty="0"/>
          </a:p>
        </p:txBody>
      </p:sp>
      <p:sp>
        <p:nvSpPr>
          <p:cNvPr id="27702" name="AutoShape 54" descr="1wave"/>
          <p:cNvSpPr>
            <a:spLocks noChangeAspect="1" noChangeArrowheads="1"/>
          </p:cNvSpPr>
          <p:nvPr/>
        </p:nvSpPr>
        <p:spPr bwMode="auto">
          <a:xfrm>
            <a:off x="4095750" y="3071813"/>
            <a:ext cx="952500" cy="714375"/>
          </a:xfrm>
          <a:prstGeom prst="rect">
            <a:avLst/>
          </a:prstGeom>
          <a:noFill/>
        </p:spPr>
        <p:txBody>
          <a:bodyPr/>
          <a:lstStyle/>
          <a:p>
            <a:endParaRPr lang="en-US"/>
          </a:p>
        </p:txBody>
      </p:sp>
      <p:sp>
        <p:nvSpPr>
          <p:cNvPr id="27703" name="AutoShape 55" descr="1wave"/>
          <p:cNvSpPr>
            <a:spLocks noChangeAspect="1" noChangeArrowheads="1"/>
          </p:cNvSpPr>
          <p:nvPr/>
        </p:nvSpPr>
        <p:spPr bwMode="auto">
          <a:xfrm>
            <a:off x="4095750" y="3071813"/>
            <a:ext cx="952500" cy="714375"/>
          </a:xfrm>
          <a:prstGeom prst="rect">
            <a:avLst/>
          </a:prstGeom>
          <a:noFill/>
        </p:spPr>
        <p:txBody>
          <a:bodyPr/>
          <a:lstStyle/>
          <a:p>
            <a:endParaRPr lang="en-US"/>
          </a:p>
        </p:txBody>
      </p:sp>
      <p:sp>
        <p:nvSpPr>
          <p:cNvPr id="27704" name="AutoShape 56" descr="1wave"/>
          <p:cNvSpPr>
            <a:spLocks noChangeAspect="1" noChangeArrowheads="1"/>
          </p:cNvSpPr>
          <p:nvPr/>
        </p:nvSpPr>
        <p:spPr bwMode="auto">
          <a:xfrm>
            <a:off x="4095750" y="3071813"/>
            <a:ext cx="952500" cy="714375"/>
          </a:xfrm>
          <a:prstGeom prst="rect">
            <a:avLst/>
          </a:prstGeom>
          <a:noFill/>
        </p:spPr>
        <p:txBody>
          <a:bodyPr/>
          <a:lstStyle/>
          <a:p>
            <a:endParaRPr lang="en-US"/>
          </a:p>
        </p:txBody>
      </p:sp>
      <p:sp>
        <p:nvSpPr>
          <p:cNvPr id="8" name="Double Wave 7"/>
          <p:cNvSpPr/>
          <p:nvPr/>
        </p:nvSpPr>
        <p:spPr>
          <a:xfrm>
            <a:off x="5181600" y="304800"/>
            <a:ext cx="3592286" cy="802433"/>
          </a:xfrm>
          <a:prstGeom prst="doubleWave">
            <a:avLst>
              <a:gd name="adj1" fmla="val 1250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5598367" y="373224"/>
            <a:ext cx="699796" cy="597160"/>
          </a:xfrm>
          <a:prstGeom prst="line">
            <a:avLst/>
          </a:prstGeom>
          <a:ln w="25400">
            <a:solidFill>
              <a:schemeClr val="accent1">
                <a:lumMod val="75000"/>
                <a:alpha val="28000"/>
              </a:schemeClr>
            </a:solidFill>
          </a:ln>
        </p:spPr>
        <p:style>
          <a:lnRef idx="1">
            <a:schemeClr val="accent1"/>
          </a:lnRef>
          <a:fillRef idx="0">
            <a:schemeClr val="accent1"/>
          </a:fillRef>
          <a:effectRef idx="0">
            <a:schemeClr val="accent1"/>
          </a:effectRef>
          <a:fontRef idx="minor">
            <a:schemeClr val="tx1"/>
          </a:fontRef>
        </p:style>
      </p:cxnSp>
      <p:pic>
        <p:nvPicPr>
          <p:cNvPr id="12" name="Picture 55" descr="Wavetr">
            <a:hlinkClick r:id="rId4"/>
          </p:cNvPr>
          <p:cNvPicPr>
            <a:picLocks noChangeAspect="1" noChangeArrowheads="1" noCrop="1"/>
          </p:cNvPicPr>
          <p:nvPr/>
        </p:nvPicPr>
        <p:blipFill>
          <a:blip r:embed="rId5" cstate="print"/>
          <a:srcRect/>
          <a:stretch>
            <a:fillRect/>
          </a:stretch>
        </p:blipFill>
        <p:spPr bwMode="auto">
          <a:xfrm>
            <a:off x="4876799" y="2956748"/>
            <a:ext cx="1857033" cy="1392775"/>
          </a:xfrm>
          <a:prstGeom prst="rect">
            <a:avLst/>
          </a:prstGeom>
          <a:noFill/>
        </p:spPr>
      </p:pic>
      <p:pic>
        <p:nvPicPr>
          <p:cNvPr id="13" name="Picture 7" descr="Wavelong">
            <a:hlinkClick r:id="rId6"/>
          </p:cNvPr>
          <p:cNvPicPr>
            <a:picLocks noChangeAspect="1" noChangeArrowheads="1" noCrop="1"/>
          </p:cNvPicPr>
          <p:nvPr/>
        </p:nvPicPr>
        <p:blipFill>
          <a:blip r:embed="rId7" cstate="print"/>
          <a:srcRect/>
          <a:stretch>
            <a:fillRect/>
          </a:stretch>
        </p:blipFill>
        <p:spPr bwMode="auto">
          <a:xfrm rot="-10800000">
            <a:off x="2362200" y="2971800"/>
            <a:ext cx="1816893" cy="1362670"/>
          </a:xfrm>
          <a:prstGeom prst="rect">
            <a:avLst/>
          </a:prstGeom>
          <a:noFill/>
        </p:spPr>
      </p:pic>
      <p:sp>
        <p:nvSpPr>
          <p:cNvPr id="2" name="TextBox 1"/>
          <p:cNvSpPr txBox="1"/>
          <p:nvPr/>
        </p:nvSpPr>
        <p:spPr>
          <a:xfrm>
            <a:off x="2438399" y="4480748"/>
            <a:ext cx="1492716" cy="369332"/>
          </a:xfrm>
          <a:prstGeom prst="rect">
            <a:avLst/>
          </a:prstGeom>
          <a:noFill/>
        </p:spPr>
        <p:txBody>
          <a:bodyPr wrap="none" rtlCol="0">
            <a:spAutoFit/>
          </a:bodyPr>
          <a:lstStyle/>
          <a:p>
            <a:r>
              <a:rPr lang="en-US" dirty="0" smtClean="0"/>
              <a:t>compression</a:t>
            </a:r>
            <a:endParaRPr lang="en-US" dirty="0"/>
          </a:p>
        </p:txBody>
      </p:sp>
      <p:sp>
        <p:nvSpPr>
          <p:cNvPr id="14" name="TextBox 13"/>
          <p:cNvSpPr txBox="1"/>
          <p:nvPr/>
        </p:nvSpPr>
        <p:spPr>
          <a:xfrm>
            <a:off x="5066660" y="4480748"/>
            <a:ext cx="1261884" cy="369332"/>
          </a:xfrm>
          <a:prstGeom prst="rect">
            <a:avLst/>
          </a:prstGeom>
          <a:noFill/>
        </p:spPr>
        <p:txBody>
          <a:bodyPr wrap="none" rtlCol="0">
            <a:spAutoFit/>
          </a:bodyPr>
          <a:lstStyle/>
          <a:p>
            <a:r>
              <a:rPr lang="en-US" dirty="0" smtClean="0"/>
              <a:t>transverse</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2075" tIns="46037" rIns="92075" bIns="46037"/>
          <a:lstStyle/>
          <a:p>
            <a:r>
              <a:rPr lang="en-US" dirty="0" smtClean="0"/>
              <a:t>Quiz 6: Wave </a:t>
            </a:r>
            <a:r>
              <a:rPr lang="en-US" dirty="0"/>
              <a:t>Properties: Speed</a:t>
            </a:r>
          </a:p>
        </p:txBody>
      </p:sp>
      <p:sp>
        <p:nvSpPr>
          <p:cNvPr id="16417" name="Rectangle 33"/>
          <p:cNvSpPr>
            <a:spLocks noGrp="1" noChangeArrowheads="1"/>
          </p:cNvSpPr>
          <p:nvPr>
            <p:ph type="body" idx="1"/>
          </p:nvPr>
        </p:nvSpPr>
        <p:spPr>
          <a:xfrm>
            <a:off x="381000" y="1524000"/>
            <a:ext cx="8382000" cy="457200"/>
          </a:xfrm>
        </p:spPr>
        <p:txBody>
          <a:bodyPr/>
          <a:lstStyle/>
          <a:p>
            <a:pPr>
              <a:lnSpc>
                <a:spcPct val="75000"/>
              </a:lnSpc>
            </a:pPr>
            <a:r>
              <a:rPr lang="en-US" sz="2100" dirty="0" smtClean="0">
                <a:cs typeface="Times New Roman" pitchFamily="18" charset="0"/>
              </a:rPr>
              <a:t>The </a:t>
            </a:r>
            <a:r>
              <a:rPr lang="en-US" sz="2100" dirty="0">
                <a:cs typeface="Times New Roman" pitchFamily="18" charset="0"/>
              </a:rPr>
              <a:t>speed of sound is </a:t>
            </a:r>
            <a:r>
              <a:rPr lang="en-US" sz="2400" dirty="0">
                <a:cs typeface="Times New Roman" pitchFamily="18" charset="0"/>
              </a:rPr>
              <a:t>1/5 mile/sec</a:t>
            </a:r>
          </a:p>
          <a:p>
            <a:pPr marL="0" indent="0">
              <a:lnSpc>
                <a:spcPct val="75000"/>
              </a:lnSpc>
              <a:buNone/>
            </a:pPr>
            <a:endParaRPr lang="en-US" sz="2100" dirty="0">
              <a:cs typeface="Times New Roman" pitchFamily="18" charset="0"/>
            </a:endParaRPr>
          </a:p>
        </p:txBody>
      </p:sp>
      <p:pic>
        <p:nvPicPr>
          <p:cNvPr id="16418" name="Picture 34" descr="3ln"/>
          <p:cNvPicPr>
            <a:picLocks noChangeAspect="1" noChangeArrowheads="1"/>
          </p:cNvPicPr>
          <p:nvPr/>
        </p:nvPicPr>
        <p:blipFill>
          <a:blip r:embed="rId4" cstate="print"/>
          <a:srcRect/>
          <a:stretch>
            <a:fillRect/>
          </a:stretch>
        </p:blipFill>
        <p:spPr bwMode="auto">
          <a:xfrm>
            <a:off x="381000" y="2286000"/>
            <a:ext cx="4953000" cy="3302000"/>
          </a:xfrm>
          <a:prstGeom prst="rect">
            <a:avLst/>
          </a:prstGeom>
          <a:ln>
            <a:noFill/>
          </a:ln>
          <a:effectLst>
            <a:outerShdw blurRad="292100" dist="139700" dir="2700000" algn="tl" rotWithShape="0">
              <a:srgbClr val="333333">
                <a:alpha val="65000"/>
              </a:srgbClr>
            </a:outerShdw>
          </a:effectLst>
        </p:spPr>
      </p:pic>
      <p:sp>
        <p:nvSpPr>
          <p:cNvPr id="16419" name="Rectangle 35"/>
          <p:cNvSpPr>
            <a:spLocks noChangeArrowheads="1"/>
          </p:cNvSpPr>
          <p:nvPr/>
        </p:nvSpPr>
        <p:spPr bwMode="auto">
          <a:xfrm>
            <a:off x="5638800" y="2819400"/>
            <a:ext cx="2895600" cy="1938992"/>
          </a:xfrm>
          <a:prstGeom prst="rect">
            <a:avLst/>
          </a:prstGeom>
          <a:noFill/>
          <a:ln w="9525">
            <a:noFill/>
            <a:miter lim="800000"/>
            <a:headEnd/>
            <a:tailEnd/>
          </a:ln>
          <a:effectLst/>
        </p:spPr>
        <p:txBody>
          <a:bodyPr>
            <a:spAutoFit/>
          </a:bodyPr>
          <a:lstStyle/>
          <a:p>
            <a:r>
              <a:rPr lang="en-US" sz="2000" dirty="0">
                <a:solidFill>
                  <a:srgbClr val="0000CC"/>
                </a:solidFill>
                <a:latin typeface="Comic Sans MS" pitchFamily="66" charset="0"/>
              </a:rPr>
              <a:t>You hear the thunder </a:t>
            </a:r>
            <a:r>
              <a:rPr lang="en-US" sz="2000" dirty="0" smtClean="0">
                <a:solidFill>
                  <a:srgbClr val="0000CC"/>
                </a:solidFill>
                <a:latin typeface="Comic Sans MS" pitchFamily="66" charset="0"/>
              </a:rPr>
              <a:t>10 </a:t>
            </a:r>
            <a:r>
              <a:rPr lang="en-US" sz="2000" dirty="0">
                <a:solidFill>
                  <a:srgbClr val="0000CC"/>
                </a:solidFill>
                <a:latin typeface="Comic Sans MS" pitchFamily="66" charset="0"/>
              </a:rPr>
              <a:t>seconds after seeing the lightning.</a:t>
            </a:r>
          </a:p>
          <a:p>
            <a:endParaRPr lang="en-US" sz="2000" dirty="0">
              <a:solidFill>
                <a:srgbClr val="0000CC"/>
              </a:solidFill>
              <a:latin typeface="Comic Sans MS" pitchFamily="66" charset="0"/>
            </a:endParaRPr>
          </a:p>
          <a:p>
            <a:r>
              <a:rPr lang="en-US" sz="2000" dirty="0">
                <a:solidFill>
                  <a:srgbClr val="0000CC"/>
                </a:solidFill>
                <a:latin typeface="Comic Sans MS" pitchFamily="66" charset="0"/>
              </a:rPr>
              <a:t>How </a:t>
            </a:r>
            <a:r>
              <a:rPr lang="en-US" sz="2000" dirty="0" smtClean="0">
                <a:solidFill>
                  <a:srgbClr val="0000CC"/>
                </a:solidFill>
                <a:latin typeface="Comic Sans MS" pitchFamily="66" charset="0"/>
              </a:rPr>
              <a:t>many </a:t>
            </a:r>
            <a:r>
              <a:rPr lang="en-US" sz="2000" dirty="0" smtClean="0">
                <a:solidFill>
                  <a:srgbClr val="0000CC"/>
                </a:solidFill>
                <a:latin typeface="Comic Sans MS" pitchFamily="66" charset="0"/>
              </a:rPr>
              <a:t>miles </a:t>
            </a:r>
            <a:r>
              <a:rPr lang="en-US" sz="2000" dirty="0">
                <a:solidFill>
                  <a:srgbClr val="0000CC"/>
                </a:solidFill>
                <a:latin typeface="Comic Sans MS" pitchFamily="66" charset="0"/>
              </a:rPr>
              <a:t>away is the </a:t>
            </a:r>
            <a:r>
              <a:rPr lang="en-US" sz="2000" dirty="0" smtClean="0">
                <a:solidFill>
                  <a:srgbClr val="0000CC"/>
                </a:solidFill>
                <a:latin typeface="Comic Sans MS" pitchFamily="66" charset="0"/>
              </a:rPr>
              <a:t>lightening? </a:t>
            </a:r>
            <a:endParaRPr lang="en-US" sz="2000" dirty="0">
              <a:solidFill>
                <a:srgbClr val="0000CC"/>
              </a:solidFill>
              <a:latin typeface="Comic Sans MS" pitchFamily="66" charset="0"/>
            </a:endParaRPr>
          </a:p>
        </p:txBody>
      </p:sp>
    </p:spTree>
    <p:custDataLst>
      <p:tags r:id="rId1"/>
    </p:custData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Standing </a:t>
            </a:r>
            <a:r>
              <a:rPr lang="en-US" dirty="0" smtClean="0"/>
              <a:t>waves </a:t>
            </a:r>
            <a:endParaRPr lang="en-US" dirty="0">
              <a:solidFill>
                <a:srgbClr val="FF0000"/>
              </a:solidFill>
            </a:endParaRPr>
          </a:p>
        </p:txBody>
      </p:sp>
      <p:sp>
        <p:nvSpPr>
          <p:cNvPr id="40963" name="Rectangle 3"/>
          <p:cNvSpPr>
            <a:spLocks noGrp="1" noChangeArrowheads="1"/>
          </p:cNvSpPr>
          <p:nvPr>
            <p:ph type="body" idx="1"/>
          </p:nvPr>
        </p:nvSpPr>
        <p:spPr>
          <a:xfrm>
            <a:off x="381000" y="1371600"/>
            <a:ext cx="8382000" cy="2895600"/>
          </a:xfrm>
        </p:spPr>
        <p:txBody>
          <a:bodyPr/>
          <a:lstStyle/>
          <a:p>
            <a:pPr>
              <a:lnSpc>
                <a:spcPct val="90000"/>
              </a:lnSpc>
            </a:pPr>
            <a:r>
              <a:rPr lang="en-US" sz="2100" dirty="0"/>
              <a:t>Points of the medium that are permanently at rest are called Nodes</a:t>
            </a:r>
          </a:p>
          <a:p>
            <a:pPr>
              <a:lnSpc>
                <a:spcPct val="90000"/>
              </a:lnSpc>
            </a:pPr>
            <a:r>
              <a:rPr lang="en-US" sz="2100" dirty="0"/>
              <a:t>Points of the medium that have maximum oscillation are called Anti-Nodes</a:t>
            </a:r>
          </a:p>
          <a:p>
            <a:pPr>
              <a:lnSpc>
                <a:spcPct val="90000"/>
              </a:lnSpc>
            </a:pPr>
            <a:r>
              <a:rPr lang="en-US" sz="2100" dirty="0"/>
              <a:t>Only certain frequencies produce standing </a:t>
            </a:r>
            <a:r>
              <a:rPr lang="en-US" sz="2100" dirty="0" smtClean="0"/>
              <a:t>waves in a given system.  </a:t>
            </a:r>
            <a:r>
              <a:rPr lang="en-US" sz="2100" dirty="0"/>
              <a:t>These are called resonance frequencies.</a:t>
            </a:r>
          </a:p>
          <a:p>
            <a:pPr>
              <a:lnSpc>
                <a:spcPct val="90000"/>
              </a:lnSpc>
            </a:pPr>
            <a:r>
              <a:rPr lang="en-US" sz="2100" dirty="0"/>
              <a:t>The energy of a wave is associated with its frequency.</a:t>
            </a:r>
          </a:p>
          <a:p>
            <a:pPr>
              <a:lnSpc>
                <a:spcPct val="90000"/>
              </a:lnSpc>
            </a:pPr>
            <a:r>
              <a:rPr lang="en-US" sz="2100" dirty="0"/>
              <a:t>We can create one dimensional standing waves using a rope:</a:t>
            </a:r>
          </a:p>
          <a:p>
            <a:pPr>
              <a:lnSpc>
                <a:spcPct val="90000"/>
              </a:lnSpc>
            </a:pPr>
            <a:endParaRPr lang="en-US" sz="2100" dirty="0"/>
          </a:p>
        </p:txBody>
      </p:sp>
      <p:sp>
        <p:nvSpPr>
          <p:cNvPr id="40964" name="Line 4"/>
          <p:cNvSpPr>
            <a:spLocks noChangeShapeType="1"/>
          </p:cNvSpPr>
          <p:nvPr/>
        </p:nvSpPr>
        <p:spPr bwMode="auto">
          <a:xfrm>
            <a:off x="304800" y="4951413"/>
            <a:ext cx="0" cy="990600"/>
          </a:xfrm>
          <a:prstGeom prst="line">
            <a:avLst/>
          </a:prstGeom>
          <a:noFill/>
          <a:ln w="76200">
            <a:solidFill>
              <a:schemeClr val="tx1"/>
            </a:solidFill>
            <a:round/>
            <a:headEnd/>
            <a:tailEnd/>
          </a:ln>
          <a:effectLst/>
        </p:spPr>
        <p:txBody>
          <a:bodyPr/>
          <a:lstStyle/>
          <a:p>
            <a:endParaRPr lang="en-US"/>
          </a:p>
        </p:txBody>
      </p:sp>
      <p:sp>
        <p:nvSpPr>
          <p:cNvPr id="40965" name="Line 5"/>
          <p:cNvSpPr>
            <a:spLocks noChangeShapeType="1"/>
          </p:cNvSpPr>
          <p:nvPr/>
        </p:nvSpPr>
        <p:spPr bwMode="auto">
          <a:xfrm>
            <a:off x="1295400" y="4951413"/>
            <a:ext cx="0" cy="914400"/>
          </a:xfrm>
          <a:prstGeom prst="line">
            <a:avLst/>
          </a:prstGeom>
          <a:noFill/>
          <a:ln w="76200">
            <a:solidFill>
              <a:schemeClr val="tx1"/>
            </a:solidFill>
            <a:round/>
            <a:headEnd/>
            <a:tailEnd/>
          </a:ln>
          <a:effectLst/>
        </p:spPr>
        <p:txBody>
          <a:bodyPr/>
          <a:lstStyle/>
          <a:p>
            <a:endParaRPr lang="en-US"/>
          </a:p>
        </p:txBody>
      </p:sp>
      <p:grpSp>
        <p:nvGrpSpPr>
          <p:cNvPr id="2" name="Group 6"/>
          <p:cNvGrpSpPr>
            <a:grpSpLocks/>
          </p:cNvGrpSpPr>
          <p:nvPr/>
        </p:nvGrpSpPr>
        <p:grpSpPr bwMode="auto">
          <a:xfrm>
            <a:off x="304800" y="5103813"/>
            <a:ext cx="990600" cy="588962"/>
            <a:chOff x="1008" y="2640"/>
            <a:chExt cx="1200" cy="371"/>
          </a:xfrm>
        </p:grpSpPr>
        <p:grpSp>
          <p:nvGrpSpPr>
            <p:cNvPr id="3" name="Group 7"/>
            <p:cNvGrpSpPr>
              <a:grpSpLocks/>
            </p:cNvGrpSpPr>
            <p:nvPr/>
          </p:nvGrpSpPr>
          <p:grpSpPr bwMode="auto">
            <a:xfrm>
              <a:off x="1008" y="2640"/>
              <a:ext cx="1200" cy="180"/>
              <a:chOff x="1008" y="2640"/>
              <a:chExt cx="1200" cy="180"/>
            </a:xfrm>
          </p:grpSpPr>
          <p:grpSp>
            <p:nvGrpSpPr>
              <p:cNvPr id="4" name="Group 8"/>
              <p:cNvGrpSpPr>
                <a:grpSpLocks/>
              </p:cNvGrpSpPr>
              <p:nvPr/>
            </p:nvGrpSpPr>
            <p:grpSpPr bwMode="auto">
              <a:xfrm>
                <a:off x="1008" y="2640"/>
                <a:ext cx="1200" cy="180"/>
                <a:chOff x="1008" y="2640"/>
                <a:chExt cx="1200" cy="180"/>
              </a:xfrm>
            </p:grpSpPr>
            <p:grpSp>
              <p:nvGrpSpPr>
                <p:cNvPr id="5" name="Group 9"/>
                <p:cNvGrpSpPr>
                  <a:grpSpLocks/>
                </p:cNvGrpSpPr>
                <p:nvPr/>
              </p:nvGrpSpPr>
              <p:grpSpPr bwMode="auto">
                <a:xfrm>
                  <a:off x="1008" y="2640"/>
                  <a:ext cx="1200" cy="180"/>
                  <a:chOff x="1008" y="2640"/>
                  <a:chExt cx="1200" cy="180"/>
                </a:xfrm>
              </p:grpSpPr>
              <p:sp>
                <p:nvSpPr>
                  <p:cNvPr id="40970" name="Line 10"/>
                  <p:cNvSpPr>
                    <a:spLocks noChangeShapeType="1"/>
                  </p:cNvSpPr>
                  <p:nvPr/>
                </p:nvSpPr>
                <p:spPr bwMode="auto">
                  <a:xfrm flipV="1">
                    <a:off x="1008" y="2777"/>
                    <a:ext cx="79" cy="42"/>
                  </a:xfrm>
                  <a:prstGeom prst="line">
                    <a:avLst/>
                  </a:prstGeom>
                  <a:noFill/>
                  <a:ln w="19050">
                    <a:solidFill>
                      <a:schemeClr val="tx1"/>
                    </a:solidFill>
                    <a:round/>
                    <a:headEnd/>
                    <a:tailEnd/>
                  </a:ln>
                </p:spPr>
                <p:txBody>
                  <a:bodyPr/>
                  <a:lstStyle/>
                  <a:p>
                    <a:endParaRPr lang="en-US"/>
                  </a:p>
                </p:txBody>
              </p:sp>
              <p:sp>
                <p:nvSpPr>
                  <p:cNvPr id="40971" name="Line 11"/>
                  <p:cNvSpPr>
                    <a:spLocks noChangeShapeType="1"/>
                  </p:cNvSpPr>
                  <p:nvPr/>
                </p:nvSpPr>
                <p:spPr bwMode="auto">
                  <a:xfrm flipV="1">
                    <a:off x="1087" y="2740"/>
                    <a:ext cx="80" cy="37"/>
                  </a:xfrm>
                  <a:prstGeom prst="line">
                    <a:avLst/>
                  </a:prstGeom>
                  <a:noFill/>
                  <a:ln w="19050">
                    <a:solidFill>
                      <a:schemeClr val="tx1"/>
                    </a:solidFill>
                    <a:round/>
                    <a:headEnd/>
                    <a:tailEnd/>
                  </a:ln>
                </p:spPr>
                <p:txBody>
                  <a:bodyPr/>
                  <a:lstStyle/>
                  <a:p>
                    <a:endParaRPr lang="en-US"/>
                  </a:p>
                </p:txBody>
              </p:sp>
              <p:sp>
                <p:nvSpPr>
                  <p:cNvPr id="40972" name="Line 12"/>
                  <p:cNvSpPr>
                    <a:spLocks noChangeShapeType="1"/>
                  </p:cNvSpPr>
                  <p:nvPr/>
                </p:nvSpPr>
                <p:spPr bwMode="auto">
                  <a:xfrm flipV="1">
                    <a:off x="1167" y="2710"/>
                    <a:ext cx="75" cy="30"/>
                  </a:xfrm>
                  <a:prstGeom prst="line">
                    <a:avLst/>
                  </a:prstGeom>
                  <a:noFill/>
                  <a:ln w="19050">
                    <a:solidFill>
                      <a:schemeClr val="tx1"/>
                    </a:solidFill>
                    <a:round/>
                    <a:headEnd/>
                    <a:tailEnd/>
                  </a:ln>
                </p:spPr>
                <p:txBody>
                  <a:bodyPr/>
                  <a:lstStyle/>
                  <a:p>
                    <a:endParaRPr lang="en-US"/>
                  </a:p>
                </p:txBody>
              </p:sp>
              <p:sp>
                <p:nvSpPr>
                  <p:cNvPr id="40973" name="Line 13"/>
                  <p:cNvSpPr>
                    <a:spLocks noChangeShapeType="1"/>
                  </p:cNvSpPr>
                  <p:nvPr/>
                </p:nvSpPr>
                <p:spPr bwMode="auto">
                  <a:xfrm flipV="1">
                    <a:off x="1242" y="2685"/>
                    <a:ext cx="73" cy="25"/>
                  </a:xfrm>
                  <a:prstGeom prst="line">
                    <a:avLst/>
                  </a:prstGeom>
                  <a:noFill/>
                  <a:ln w="19050">
                    <a:solidFill>
                      <a:schemeClr val="tx1"/>
                    </a:solidFill>
                    <a:round/>
                    <a:headEnd/>
                    <a:tailEnd/>
                  </a:ln>
                </p:spPr>
                <p:txBody>
                  <a:bodyPr/>
                  <a:lstStyle/>
                  <a:p>
                    <a:endParaRPr lang="en-US"/>
                  </a:p>
                </p:txBody>
              </p:sp>
              <p:sp>
                <p:nvSpPr>
                  <p:cNvPr id="40974" name="Line 14"/>
                  <p:cNvSpPr>
                    <a:spLocks noChangeShapeType="1"/>
                  </p:cNvSpPr>
                  <p:nvPr/>
                </p:nvSpPr>
                <p:spPr bwMode="auto">
                  <a:xfrm flipV="1">
                    <a:off x="1315" y="2665"/>
                    <a:ext cx="76" cy="20"/>
                  </a:xfrm>
                  <a:prstGeom prst="line">
                    <a:avLst/>
                  </a:prstGeom>
                  <a:noFill/>
                  <a:ln w="19050">
                    <a:solidFill>
                      <a:schemeClr val="tx1"/>
                    </a:solidFill>
                    <a:round/>
                    <a:headEnd/>
                    <a:tailEnd/>
                  </a:ln>
                </p:spPr>
                <p:txBody>
                  <a:bodyPr/>
                  <a:lstStyle/>
                  <a:p>
                    <a:endParaRPr lang="en-US"/>
                  </a:p>
                </p:txBody>
              </p:sp>
              <p:sp>
                <p:nvSpPr>
                  <p:cNvPr id="40975" name="Line 15"/>
                  <p:cNvSpPr>
                    <a:spLocks noChangeShapeType="1"/>
                  </p:cNvSpPr>
                  <p:nvPr/>
                </p:nvSpPr>
                <p:spPr bwMode="auto">
                  <a:xfrm flipV="1">
                    <a:off x="1391" y="2657"/>
                    <a:ext cx="38" cy="8"/>
                  </a:xfrm>
                  <a:prstGeom prst="line">
                    <a:avLst/>
                  </a:prstGeom>
                  <a:noFill/>
                  <a:ln w="19050">
                    <a:solidFill>
                      <a:schemeClr val="tx1"/>
                    </a:solidFill>
                    <a:round/>
                    <a:headEnd/>
                    <a:tailEnd/>
                  </a:ln>
                </p:spPr>
                <p:txBody>
                  <a:bodyPr/>
                  <a:lstStyle/>
                  <a:p>
                    <a:endParaRPr lang="en-US"/>
                  </a:p>
                </p:txBody>
              </p:sp>
              <p:sp>
                <p:nvSpPr>
                  <p:cNvPr id="40976" name="Line 16"/>
                  <p:cNvSpPr>
                    <a:spLocks noChangeShapeType="1"/>
                  </p:cNvSpPr>
                  <p:nvPr/>
                </p:nvSpPr>
                <p:spPr bwMode="auto">
                  <a:xfrm flipV="1">
                    <a:off x="1429" y="2651"/>
                    <a:ext cx="34" cy="6"/>
                  </a:xfrm>
                  <a:prstGeom prst="line">
                    <a:avLst/>
                  </a:prstGeom>
                  <a:noFill/>
                  <a:ln w="19050">
                    <a:solidFill>
                      <a:schemeClr val="tx1"/>
                    </a:solidFill>
                    <a:round/>
                    <a:headEnd/>
                    <a:tailEnd/>
                  </a:ln>
                </p:spPr>
                <p:txBody>
                  <a:bodyPr/>
                  <a:lstStyle/>
                  <a:p>
                    <a:endParaRPr lang="en-US"/>
                  </a:p>
                </p:txBody>
              </p:sp>
              <p:sp>
                <p:nvSpPr>
                  <p:cNvPr id="40977" name="Line 17"/>
                  <p:cNvSpPr>
                    <a:spLocks noChangeShapeType="1"/>
                  </p:cNvSpPr>
                  <p:nvPr/>
                </p:nvSpPr>
                <p:spPr bwMode="auto">
                  <a:xfrm flipV="1">
                    <a:off x="1463" y="2646"/>
                    <a:ext cx="35" cy="5"/>
                  </a:xfrm>
                  <a:prstGeom prst="line">
                    <a:avLst/>
                  </a:prstGeom>
                  <a:noFill/>
                  <a:ln w="19050">
                    <a:solidFill>
                      <a:schemeClr val="tx1"/>
                    </a:solidFill>
                    <a:round/>
                    <a:headEnd/>
                    <a:tailEnd/>
                  </a:ln>
                </p:spPr>
                <p:txBody>
                  <a:bodyPr/>
                  <a:lstStyle/>
                  <a:p>
                    <a:endParaRPr lang="en-US"/>
                  </a:p>
                </p:txBody>
              </p:sp>
              <p:sp>
                <p:nvSpPr>
                  <p:cNvPr id="40978" name="Line 18"/>
                  <p:cNvSpPr>
                    <a:spLocks noChangeShapeType="1"/>
                  </p:cNvSpPr>
                  <p:nvPr/>
                </p:nvSpPr>
                <p:spPr bwMode="auto">
                  <a:xfrm flipV="1">
                    <a:off x="1498" y="2642"/>
                    <a:ext cx="38" cy="4"/>
                  </a:xfrm>
                  <a:prstGeom prst="line">
                    <a:avLst/>
                  </a:prstGeom>
                  <a:noFill/>
                  <a:ln w="19050">
                    <a:solidFill>
                      <a:schemeClr val="tx1"/>
                    </a:solidFill>
                    <a:round/>
                    <a:headEnd/>
                    <a:tailEnd/>
                  </a:ln>
                </p:spPr>
                <p:txBody>
                  <a:bodyPr/>
                  <a:lstStyle/>
                  <a:p>
                    <a:endParaRPr lang="en-US"/>
                  </a:p>
                </p:txBody>
              </p:sp>
              <p:sp>
                <p:nvSpPr>
                  <p:cNvPr id="40979" name="Line 19"/>
                  <p:cNvSpPr>
                    <a:spLocks noChangeShapeType="1"/>
                  </p:cNvSpPr>
                  <p:nvPr/>
                </p:nvSpPr>
                <p:spPr bwMode="auto">
                  <a:xfrm flipV="1">
                    <a:off x="1536" y="2642"/>
                    <a:ext cx="17" cy="0"/>
                  </a:xfrm>
                  <a:prstGeom prst="line">
                    <a:avLst/>
                  </a:prstGeom>
                  <a:noFill/>
                  <a:ln w="19050">
                    <a:solidFill>
                      <a:schemeClr val="tx1"/>
                    </a:solidFill>
                    <a:round/>
                    <a:headEnd/>
                    <a:tailEnd/>
                  </a:ln>
                </p:spPr>
                <p:txBody>
                  <a:bodyPr/>
                  <a:lstStyle/>
                  <a:p>
                    <a:endParaRPr lang="en-US"/>
                  </a:p>
                </p:txBody>
              </p:sp>
              <p:sp>
                <p:nvSpPr>
                  <p:cNvPr id="40980" name="Line 20"/>
                  <p:cNvSpPr>
                    <a:spLocks noChangeShapeType="1"/>
                  </p:cNvSpPr>
                  <p:nvPr/>
                </p:nvSpPr>
                <p:spPr bwMode="auto">
                  <a:xfrm flipV="1">
                    <a:off x="1570" y="2640"/>
                    <a:ext cx="38" cy="0"/>
                  </a:xfrm>
                  <a:prstGeom prst="line">
                    <a:avLst/>
                  </a:prstGeom>
                  <a:noFill/>
                  <a:ln w="19050">
                    <a:solidFill>
                      <a:schemeClr val="tx1"/>
                    </a:solidFill>
                    <a:round/>
                    <a:headEnd/>
                    <a:tailEnd/>
                  </a:ln>
                </p:spPr>
                <p:txBody>
                  <a:bodyPr/>
                  <a:lstStyle/>
                  <a:p>
                    <a:endParaRPr lang="en-US"/>
                  </a:p>
                </p:txBody>
              </p:sp>
              <p:sp>
                <p:nvSpPr>
                  <p:cNvPr id="40981" name="Line 21"/>
                  <p:cNvSpPr>
                    <a:spLocks noChangeShapeType="1"/>
                  </p:cNvSpPr>
                  <p:nvPr/>
                </p:nvSpPr>
                <p:spPr bwMode="auto">
                  <a:xfrm>
                    <a:off x="1608" y="2640"/>
                    <a:ext cx="34" cy="0"/>
                  </a:xfrm>
                  <a:prstGeom prst="line">
                    <a:avLst/>
                  </a:prstGeom>
                  <a:noFill/>
                  <a:ln w="19050">
                    <a:solidFill>
                      <a:schemeClr val="tx1"/>
                    </a:solidFill>
                    <a:round/>
                    <a:headEnd/>
                    <a:tailEnd/>
                  </a:ln>
                </p:spPr>
                <p:txBody>
                  <a:bodyPr/>
                  <a:lstStyle/>
                  <a:p>
                    <a:endParaRPr lang="en-US"/>
                  </a:p>
                </p:txBody>
              </p:sp>
              <p:sp>
                <p:nvSpPr>
                  <p:cNvPr id="40982" name="Line 22"/>
                  <p:cNvSpPr>
                    <a:spLocks noChangeShapeType="1"/>
                  </p:cNvSpPr>
                  <p:nvPr/>
                </p:nvSpPr>
                <p:spPr bwMode="auto">
                  <a:xfrm>
                    <a:off x="1663" y="2642"/>
                    <a:ext cx="17" cy="0"/>
                  </a:xfrm>
                  <a:prstGeom prst="line">
                    <a:avLst/>
                  </a:prstGeom>
                  <a:noFill/>
                  <a:ln w="19050">
                    <a:solidFill>
                      <a:schemeClr val="tx1"/>
                    </a:solidFill>
                    <a:round/>
                    <a:headEnd/>
                    <a:tailEnd/>
                  </a:ln>
                </p:spPr>
                <p:txBody>
                  <a:bodyPr/>
                  <a:lstStyle/>
                  <a:p>
                    <a:endParaRPr lang="en-US"/>
                  </a:p>
                </p:txBody>
              </p:sp>
              <p:sp>
                <p:nvSpPr>
                  <p:cNvPr id="40983" name="Line 23"/>
                  <p:cNvSpPr>
                    <a:spLocks noChangeShapeType="1"/>
                  </p:cNvSpPr>
                  <p:nvPr/>
                </p:nvSpPr>
                <p:spPr bwMode="auto">
                  <a:xfrm>
                    <a:off x="1680" y="2642"/>
                    <a:ext cx="35" cy="4"/>
                  </a:xfrm>
                  <a:prstGeom prst="line">
                    <a:avLst/>
                  </a:prstGeom>
                  <a:noFill/>
                  <a:ln w="19050">
                    <a:solidFill>
                      <a:schemeClr val="tx1"/>
                    </a:solidFill>
                    <a:round/>
                    <a:headEnd/>
                    <a:tailEnd/>
                  </a:ln>
                </p:spPr>
                <p:txBody>
                  <a:bodyPr/>
                  <a:lstStyle/>
                  <a:p>
                    <a:endParaRPr lang="en-US"/>
                  </a:p>
                </p:txBody>
              </p:sp>
              <p:sp>
                <p:nvSpPr>
                  <p:cNvPr id="40984" name="Line 24"/>
                  <p:cNvSpPr>
                    <a:spLocks noChangeShapeType="1"/>
                  </p:cNvSpPr>
                  <p:nvPr/>
                </p:nvSpPr>
                <p:spPr bwMode="auto">
                  <a:xfrm>
                    <a:off x="1715" y="2646"/>
                    <a:ext cx="38" cy="5"/>
                  </a:xfrm>
                  <a:prstGeom prst="line">
                    <a:avLst/>
                  </a:prstGeom>
                  <a:noFill/>
                  <a:ln w="19050">
                    <a:solidFill>
                      <a:schemeClr val="tx1"/>
                    </a:solidFill>
                    <a:round/>
                    <a:headEnd/>
                    <a:tailEnd/>
                  </a:ln>
                </p:spPr>
                <p:txBody>
                  <a:bodyPr/>
                  <a:lstStyle/>
                  <a:p>
                    <a:endParaRPr lang="en-US"/>
                  </a:p>
                </p:txBody>
              </p:sp>
              <p:sp>
                <p:nvSpPr>
                  <p:cNvPr id="40985" name="Line 25"/>
                  <p:cNvSpPr>
                    <a:spLocks noChangeShapeType="1"/>
                  </p:cNvSpPr>
                  <p:nvPr/>
                </p:nvSpPr>
                <p:spPr bwMode="auto">
                  <a:xfrm>
                    <a:off x="1753" y="2651"/>
                    <a:ext cx="34" cy="6"/>
                  </a:xfrm>
                  <a:prstGeom prst="line">
                    <a:avLst/>
                  </a:prstGeom>
                  <a:noFill/>
                  <a:ln w="19050">
                    <a:solidFill>
                      <a:schemeClr val="tx1"/>
                    </a:solidFill>
                    <a:round/>
                    <a:headEnd/>
                    <a:tailEnd/>
                  </a:ln>
                </p:spPr>
                <p:txBody>
                  <a:bodyPr/>
                  <a:lstStyle/>
                  <a:p>
                    <a:endParaRPr lang="en-US"/>
                  </a:p>
                </p:txBody>
              </p:sp>
              <p:sp>
                <p:nvSpPr>
                  <p:cNvPr id="40986" name="Line 26"/>
                  <p:cNvSpPr>
                    <a:spLocks noChangeShapeType="1"/>
                  </p:cNvSpPr>
                  <p:nvPr/>
                </p:nvSpPr>
                <p:spPr bwMode="auto">
                  <a:xfrm>
                    <a:off x="1787" y="2657"/>
                    <a:ext cx="38" cy="8"/>
                  </a:xfrm>
                  <a:prstGeom prst="line">
                    <a:avLst/>
                  </a:prstGeom>
                  <a:noFill/>
                  <a:ln w="19050">
                    <a:solidFill>
                      <a:schemeClr val="tx1"/>
                    </a:solidFill>
                    <a:round/>
                    <a:headEnd/>
                    <a:tailEnd/>
                  </a:ln>
                </p:spPr>
                <p:txBody>
                  <a:bodyPr/>
                  <a:lstStyle/>
                  <a:p>
                    <a:endParaRPr lang="en-US"/>
                  </a:p>
                </p:txBody>
              </p:sp>
              <p:sp>
                <p:nvSpPr>
                  <p:cNvPr id="40987" name="Line 27"/>
                  <p:cNvSpPr>
                    <a:spLocks noChangeShapeType="1"/>
                  </p:cNvSpPr>
                  <p:nvPr/>
                </p:nvSpPr>
                <p:spPr bwMode="auto">
                  <a:xfrm>
                    <a:off x="1825" y="2665"/>
                    <a:ext cx="73" cy="20"/>
                  </a:xfrm>
                  <a:prstGeom prst="line">
                    <a:avLst/>
                  </a:prstGeom>
                  <a:noFill/>
                  <a:ln w="19050">
                    <a:solidFill>
                      <a:schemeClr val="tx1"/>
                    </a:solidFill>
                    <a:round/>
                    <a:headEnd/>
                    <a:tailEnd/>
                  </a:ln>
                </p:spPr>
                <p:txBody>
                  <a:bodyPr/>
                  <a:lstStyle/>
                  <a:p>
                    <a:endParaRPr lang="en-US"/>
                  </a:p>
                </p:txBody>
              </p:sp>
              <p:sp>
                <p:nvSpPr>
                  <p:cNvPr id="40988" name="Line 28"/>
                  <p:cNvSpPr>
                    <a:spLocks noChangeShapeType="1"/>
                  </p:cNvSpPr>
                  <p:nvPr/>
                </p:nvSpPr>
                <p:spPr bwMode="auto">
                  <a:xfrm>
                    <a:off x="1898" y="2685"/>
                    <a:ext cx="76" cy="25"/>
                  </a:xfrm>
                  <a:prstGeom prst="line">
                    <a:avLst/>
                  </a:prstGeom>
                  <a:noFill/>
                  <a:ln w="19050">
                    <a:solidFill>
                      <a:schemeClr val="tx1"/>
                    </a:solidFill>
                    <a:round/>
                    <a:headEnd/>
                    <a:tailEnd/>
                  </a:ln>
                </p:spPr>
                <p:txBody>
                  <a:bodyPr/>
                  <a:lstStyle/>
                  <a:p>
                    <a:endParaRPr lang="en-US"/>
                  </a:p>
                </p:txBody>
              </p:sp>
              <p:sp>
                <p:nvSpPr>
                  <p:cNvPr id="40989" name="Line 29"/>
                  <p:cNvSpPr>
                    <a:spLocks noChangeShapeType="1"/>
                  </p:cNvSpPr>
                  <p:nvPr/>
                </p:nvSpPr>
                <p:spPr bwMode="auto">
                  <a:xfrm>
                    <a:off x="1974" y="2710"/>
                    <a:ext cx="75" cy="30"/>
                  </a:xfrm>
                  <a:prstGeom prst="line">
                    <a:avLst/>
                  </a:prstGeom>
                  <a:noFill/>
                  <a:ln w="19050">
                    <a:solidFill>
                      <a:schemeClr val="tx1"/>
                    </a:solidFill>
                    <a:round/>
                    <a:headEnd/>
                    <a:tailEnd/>
                  </a:ln>
                </p:spPr>
                <p:txBody>
                  <a:bodyPr/>
                  <a:lstStyle/>
                  <a:p>
                    <a:endParaRPr lang="en-US"/>
                  </a:p>
                </p:txBody>
              </p:sp>
              <p:sp>
                <p:nvSpPr>
                  <p:cNvPr id="40990" name="Line 30"/>
                  <p:cNvSpPr>
                    <a:spLocks noChangeShapeType="1"/>
                  </p:cNvSpPr>
                  <p:nvPr/>
                </p:nvSpPr>
                <p:spPr bwMode="auto">
                  <a:xfrm>
                    <a:off x="2049" y="2740"/>
                    <a:ext cx="80" cy="37"/>
                  </a:xfrm>
                  <a:prstGeom prst="line">
                    <a:avLst/>
                  </a:prstGeom>
                  <a:noFill/>
                  <a:ln w="19050">
                    <a:solidFill>
                      <a:schemeClr val="tx1"/>
                    </a:solidFill>
                    <a:round/>
                    <a:headEnd/>
                    <a:tailEnd/>
                  </a:ln>
                </p:spPr>
                <p:txBody>
                  <a:bodyPr/>
                  <a:lstStyle/>
                  <a:p>
                    <a:endParaRPr lang="en-US"/>
                  </a:p>
                </p:txBody>
              </p:sp>
              <p:sp>
                <p:nvSpPr>
                  <p:cNvPr id="40991" name="Line 31"/>
                  <p:cNvSpPr>
                    <a:spLocks noChangeShapeType="1"/>
                  </p:cNvSpPr>
                  <p:nvPr/>
                </p:nvSpPr>
                <p:spPr bwMode="auto">
                  <a:xfrm>
                    <a:off x="2129" y="2777"/>
                    <a:ext cx="79" cy="42"/>
                  </a:xfrm>
                  <a:prstGeom prst="line">
                    <a:avLst/>
                  </a:prstGeom>
                  <a:noFill/>
                  <a:ln w="19050">
                    <a:solidFill>
                      <a:schemeClr val="tx1"/>
                    </a:solidFill>
                    <a:round/>
                    <a:headEnd/>
                    <a:tailEnd/>
                  </a:ln>
                </p:spPr>
                <p:txBody>
                  <a:bodyPr/>
                  <a:lstStyle/>
                  <a:p>
                    <a:endParaRPr lang="en-US"/>
                  </a:p>
                </p:txBody>
              </p:sp>
              <p:sp>
                <p:nvSpPr>
                  <p:cNvPr id="40992" name="Line 32"/>
                  <p:cNvSpPr>
                    <a:spLocks noChangeShapeType="1"/>
                  </p:cNvSpPr>
                  <p:nvPr/>
                </p:nvSpPr>
                <p:spPr bwMode="auto">
                  <a:xfrm>
                    <a:off x="1008" y="2819"/>
                    <a:ext cx="0" cy="1"/>
                  </a:xfrm>
                  <a:prstGeom prst="line">
                    <a:avLst/>
                  </a:prstGeom>
                  <a:noFill/>
                  <a:ln w="19050">
                    <a:solidFill>
                      <a:schemeClr val="tx1"/>
                    </a:solidFill>
                    <a:round/>
                    <a:headEnd/>
                    <a:tailEnd/>
                  </a:ln>
                </p:spPr>
                <p:txBody>
                  <a:bodyPr/>
                  <a:lstStyle/>
                  <a:p>
                    <a:endParaRPr lang="en-US"/>
                  </a:p>
                </p:txBody>
              </p:sp>
            </p:grpSp>
            <p:sp>
              <p:nvSpPr>
                <p:cNvPr id="40993" name="Line 33"/>
                <p:cNvSpPr>
                  <a:spLocks noChangeShapeType="1"/>
                </p:cNvSpPr>
                <p:nvPr/>
              </p:nvSpPr>
              <p:spPr bwMode="auto">
                <a:xfrm>
                  <a:off x="1536" y="2640"/>
                  <a:ext cx="96" cy="0"/>
                </a:xfrm>
                <a:prstGeom prst="line">
                  <a:avLst/>
                </a:prstGeom>
                <a:noFill/>
                <a:ln w="19050">
                  <a:solidFill>
                    <a:schemeClr val="tx1"/>
                  </a:solidFill>
                  <a:round/>
                  <a:headEnd/>
                  <a:tailEnd/>
                </a:ln>
                <a:effectLst/>
              </p:spPr>
              <p:txBody>
                <a:bodyPr/>
                <a:lstStyle/>
                <a:p>
                  <a:endParaRPr lang="en-US"/>
                </a:p>
              </p:txBody>
            </p:sp>
          </p:grpSp>
          <p:sp>
            <p:nvSpPr>
              <p:cNvPr id="40994" name="Line 34"/>
              <p:cNvSpPr>
                <a:spLocks noChangeShapeType="1"/>
              </p:cNvSpPr>
              <p:nvPr/>
            </p:nvSpPr>
            <p:spPr bwMode="auto">
              <a:xfrm>
                <a:off x="1632" y="2640"/>
                <a:ext cx="48" cy="0"/>
              </a:xfrm>
              <a:prstGeom prst="line">
                <a:avLst/>
              </a:prstGeom>
              <a:noFill/>
              <a:ln w="19050">
                <a:solidFill>
                  <a:schemeClr val="tx1"/>
                </a:solidFill>
                <a:round/>
                <a:headEnd/>
                <a:tailEnd/>
              </a:ln>
              <a:effectLst/>
            </p:spPr>
            <p:txBody>
              <a:bodyPr/>
              <a:lstStyle/>
              <a:p>
                <a:endParaRPr lang="en-US"/>
              </a:p>
            </p:txBody>
          </p:sp>
        </p:grpSp>
        <p:sp>
          <p:nvSpPr>
            <p:cNvPr id="40995" name="Freeform 35"/>
            <p:cNvSpPr>
              <a:spLocks/>
            </p:cNvSpPr>
            <p:nvPr/>
          </p:nvSpPr>
          <p:spPr bwMode="auto">
            <a:xfrm>
              <a:off x="1008" y="2832"/>
              <a:ext cx="1200" cy="179"/>
            </a:xfrm>
            <a:custGeom>
              <a:avLst/>
              <a:gdLst/>
              <a:ahLst/>
              <a:cxnLst>
                <a:cxn ang="0">
                  <a:pos x="0" y="0"/>
                </a:cxn>
                <a:cxn ang="0">
                  <a:pos x="267" y="117"/>
                </a:cxn>
                <a:cxn ang="0">
                  <a:pos x="576" y="178"/>
                </a:cxn>
                <a:cxn ang="0">
                  <a:pos x="891" y="123"/>
                </a:cxn>
                <a:cxn ang="0">
                  <a:pos x="1200" y="0"/>
                </a:cxn>
              </a:cxnLst>
              <a:rect l="0" t="0" r="r" b="b"/>
              <a:pathLst>
                <a:path w="1200" h="179">
                  <a:moveTo>
                    <a:pt x="0" y="0"/>
                  </a:moveTo>
                  <a:cubicBezTo>
                    <a:pt x="44" y="19"/>
                    <a:pt x="171" y="87"/>
                    <a:pt x="267" y="117"/>
                  </a:cubicBezTo>
                  <a:cubicBezTo>
                    <a:pt x="363" y="147"/>
                    <a:pt x="472" y="177"/>
                    <a:pt x="576" y="178"/>
                  </a:cubicBezTo>
                  <a:cubicBezTo>
                    <a:pt x="680" y="179"/>
                    <a:pt x="787" y="153"/>
                    <a:pt x="891" y="123"/>
                  </a:cubicBezTo>
                  <a:cubicBezTo>
                    <a:pt x="995" y="93"/>
                    <a:pt x="1136" y="26"/>
                    <a:pt x="1200" y="0"/>
                  </a:cubicBezTo>
                </a:path>
              </a:pathLst>
            </a:custGeom>
            <a:noFill/>
            <a:ln w="19050" cap="flat" cmpd="sng">
              <a:solidFill>
                <a:schemeClr val="tx1"/>
              </a:solidFill>
              <a:prstDash val="dash"/>
              <a:round/>
              <a:headEnd/>
              <a:tailEnd/>
            </a:ln>
            <a:effectLst/>
          </p:spPr>
          <p:txBody>
            <a:bodyPr/>
            <a:lstStyle/>
            <a:p>
              <a:endParaRPr lang="en-US"/>
            </a:p>
          </p:txBody>
        </p:sp>
      </p:grpSp>
      <p:sp>
        <p:nvSpPr>
          <p:cNvPr id="40996" name="Line 36"/>
          <p:cNvSpPr>
            <a:spLocks noChangeShapeType="1"/>
          </p:cNvSpPr>
          <p:nvPr/>
        </p:nvSpPr>
        <p:spPr bwMode="auto">
          <a:xfrm>
            <a:off x="533400" y="4951413"/>
            <a:ext cx="457200" cy="0"/>
          </a:xfrm>
          <a:prstGeom prst="line">
            <a:avLst/>
          </a:prstGeom>
          <a:noFill/>
          <a:ln w="9525">
            <a:solidFill>
              <a:schemeClr val="tx1"/>
            </a:solidFill>
            <a:round/>
            <a:headEnd/>
            <a:tailEnd type="triangle" w="med" len="med"/>
          </a:ln>
          <a:effectLst/>
        </p:spPr>
        <p:txBody>
          <a:bodyPr/>
          <a:lstStyle/>
          <a:p>
            <a:endParaRPr lang="en-US"/>
          </a:p>
        </p:txBody>
      </p:sp>
      <p:sp>
        <p:nvSpPr>
          <p:cNvPr id="40997" name="Line 37"/>
          <p:cNvSpPr>
            <a:spLocks noChangeShapeType="1"/>
          </p:cNvSpPr>
          <p:nvPr/>
        </p:nvSpPr>
        <p:spPr bwMode="auto">
          <a:xfrm flipH="1">
            <a:off x="533400" y="5789613"/>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6" name="Group 40"/>
          <p:cNvGrpSpPr>
            <a:grpSpLocks/>
          </p:cNvGrpSpPr>
          <p:nvPr/>
        </p:nvGrpSpPr>
        <p:grpSpPr bwMode="auto">
          <a:xfrm>
            <a:off x="2286000" y="5103813"/>
            <a:ext cx="990600" cy="588962"/>
            <a:chOff x="2496" y="2640"/>
            <a:chExt cx="1200" cy="371"/>
          </a:xfrm>
        </p:grpSpPr>
        <p:grpSp>
          <p:nvGrpSpPr>
            <p:cNvPr id="7" name="Group 41"/>
            <p:cNvGrpSpPr>
              <a:grpSpLocks/>
            </p:cNvGrpSpPr>
            <p:nvPr/>
          </p:nvGrpSpPr>
          <p:grpSpPr bwMode="auto">
            <a:xfrm>
              <a:off x="2496" y="2640"/>
              <a:ext cx="1200" cy="180"/>
              <a:chOff x="1008" y="2640"/>
              <a:chExt cx="1200" cy="180"/>
            </a:xfrm>
          </p:grpSpPr>
          <p:grpSp>
            <p:nvGrpSpPr>
              <p:cNvPr id="8" name="Group 42"/>
              <p:cNvGrpSpPr>
                <a:grpSpLocks/>
              </p:cNvGrpSpPr>
              <p:nvPr/>
            </p:nvGrpSpPr>
            <p:grpSpPr bwMode="auto">
              <a:xfrm>
                <a:off x="1008" y="2640"/>
                <a:ext cx="1200" cy="180"/>
                <a:chOff x="1008" y="2640"/>
                <a:chExt cx="1200" cy="180"/>
              </a:xfrm>
            </p:grpSpPr>
            <p:grpSp>
              <p:nvGrpSpPr>
                <p:cNvPr id="9" name="Group 43"/>
                <p:cNvGrpSpPr>
                  <a:grpSpLocks/>
                </p:cNvGrpSpPr>
                <p:nvPr/>
              </p:nvGrpSpPr>
              <p:grpSpPr bwMode="auto">
                <a:xfrm>
                  <a:off x="1008" y="2640"/>
                  <a:ext cx="1200" cy="180"/>
                  <a:chOff x="1008" y="2640"/>
                  <a:chExt cx="1200" cy="180"/>
                </a:xfrm>
              </p:grpSpPr>
              <p:sp>
                <p:nvSpPr>
                  <p:cNvPr id="41004" name="Line 44"/>
                  <p:cNvSpPr>
                    <a:spLocks noChangeShapeType="1"/>
                  </p:cNvSpPr>
                  <p:nvPr/>
                </p:nvSpPr>
                <p:spPr bwMode="auto">
                  <a:xfrm flipV="1">
                    <a:off x="1008" y="2777"/>
                    <a:ext cx="79" cy="42"/>
                  </a:xfrm>
                  <a:prstGeom prst="line">
                    <a:avLst/>
                  </a:prstGeom>
                  <a:noFill/>
                  <a:ln w="19050">
                    <a:solidFill>
                      <a:schemeClr val="tx1"/>
                    </a:solidFill>
                    <a:round/>
                    <a:headEnd/>
                    <a:tailEnd/>
                  </a:ln>
                </p:spPr>
                <p:txBody>
                  <a:bodyPr/>
                  <a:lstStyle/>
                  <a:p>
                    <a:endParaRPr lang="en-US"/>
                  </a:p>
                </p:txBody>
              </p:sp>
              <p:sp>
                <p:nvSpPr>
                  <p:cNvPr id="41005" name="Line 45"/>
                  <p:cNvSpPr>
                    <a:spLocks noChangeShapeType="1"/>
                  </p:cNvSpPr>
                  <p:nvPr/>
                </p:nvSpPr>
                <p:spPr bwMode="auto">
                  <a:xfrm flipV="1">
                    <a:off x="1087" y="2740"/>
                    <a:ext cx="80" cy="37"/>
                  </a:xfrm>
                  <a:prstGeom prst="line">
                    <a:avLst/>
                  </a:prstGeom>
                  <a:noFill/>
                  <a:ln w="19050">
                    <a:solidFill>
                      <a:schemeClr val="tx1"/>
                    </a:solidFill>
                    <a:round/>
                    <a:headEnd/>
                    <a:tailEnd/>
                  </a:ln>
                </p:spPr>
                <p:txBody>
                  <a:bodyPr/>
                  <a:lstStyle/>
                  <a:p>
                    <a:endParaRPr lang="en-US"/>
                  </a:p>
                </p:txBody>
              </p:sp>
              <p:sp>
                <p:nvSpPr>
                  <p:cNvPr id="41006" name="Line 46"/>
                  <p:cNvSpPr>
                    <a:spLocks noChangeShapeType="1"/>
                  </p:cNvSpPr>
                  <p:nvPr/>
                </p:nvSpPr>
                <p:spPr bwMode="auto">
                  <a:xfrm flipV="1">
                    <a:off x="1167" y="2710"/>
                    <a:ext cx="75" cy="30"/>
                  </a:xfrm>
                  <a:prstGeom prst="line">
                    <a:avLst/>
                  </a:prstGeom>
                  <a:noFill/>
                  <a:ln w="19050">
                    <a:solidFill>
                      <a:schemeClr val="tx1"/>
                    </a:solidFill>
                    <a:round/>
                    <a:headEnd/>
                    <a:tailEnd/>
                  </a:ln>
                </p:spPr>
                <p:txBody>
                  <a:bodyPr/>
                  <a:lstStyle/>
                  <a:p>
                    <a:endParaRPr lang="en-US"/>
                  </a:p>
                </p:txBody>
              </p:sp>
              <p:sp>
                <p:nvSpPr>
                  <p:cNvPr id="41007" name="Line 47"/>
                  <p:cNvSpPr>
                    <a:spLocks noChangeShapeType="1"/>
                  </p:cNvSpPr>
                  <p:nvPr/>
                </p:nvSpPr>
                <p:spPr bwMode="auto">
                  <a:xfrm flipV="1">
                    <a:off x="1242" y="2685"/>
                    <a:ext cx="73" cy="25"/>
                  </a:xfrm>
                  <a:prstGeom prst="line">
                    <a:avLst/>
                  </a:prstGeom>
                  <a:noFill/>
                  <a:ln w="19050">
                    <a:solidFill>
                      <a:schemeClr val="tx1"/>
                    </a:solidFill>
                    <a:round/>
                    <a:headEnd/>
                    <a:tailEnd/>
                  </a:ln>
                </p:spPr>
                <p:txBody>
                  <a:bodyPr/>
                  <a:lstStyle/>
                  <a:p>
                    <a:endParaRPr lang="en-US"/>
                  </a:p>
                </p:txBody>
              </p:sp>
              <p:sp>
                <p:nvSpPr>
                  <p:cNvPr id="41008" name="Line 48"/>
                  <p:cNvSpPr>
                    <a:spLocks noChangeShapeType="1"/>
                  </p:cNvSpPr>
                  <p:nvPr/>
                </p:nvSpPr>
                <p:spPr bwMode="auto">
                  <a:xfrm flipV="1">
                    <a:off x="1315" y="2665"/>
                    <a:ext cx="76" cy="20"/>
                  </a:xfrm>
                  <a:prstGeom prst="line">
                    <a:avLst/>
                  </a:prstGeom>
                  <a:noFill/>
                  <a:ln w="19050">
                    <a:solidFill>
                      <a:schemeClr val="tx1"/>
                    </a:solidFill>
                    <a:round/>
                    <a:headEnd/>
                    <a:tailEnd/>
                  </a:ln>
                </p:spPr>
                <p:txBody>
                  <a:bodyPr/>
                  <a:lstStyle/>
                  <a:p>
                    <a:endParaRPr lang="en-US"/>
                  </a:p>
                </p:txBody>
              </p:sp>
              <p:sp>
                <p:nvSpPr>
                  <p:cNvPr id="41009" name="Line 49"/>
                  <p:cNvSpPr>
                    <a:spLocks noChangeShapeType="1"/>
                  </p:cNvSpPr>
                  <p:nvPr/>
                </p:nvSpPr>
                <p:spPr bwMode="auto">
                  <a:xfrm flipV="1">
                    <a:off x="1391" y="2657"/>
                    <a:ext cx="38" cy="8"/>
                  </a:xfrm>
                  <a:prstGeom prst="line">
                    <a:avLst/>
                  </a:prstGeom>
                  <a:noFill/>
                  <a:ln w="19050">
                    <a:solidFill>
                      <a:schemeClr val="tx1"/>
                    </a:solidFill>
                    <a:round/>
                    <a:headEnd/>
                    <a:tailEnd/>
                  </a:ln>
                </p:spPr>
                <p:txBody>
                  <a:bodyPr/>
                  <a:lstStyle/>
                  <a:p>
                    <a:endParaRPr lang="en-US"/>
                  </a:p>
                </p:txBody>
              </p:sp>
              <p:sp>
                <p:nvSpPr>
                  <p:cNvPr id="41010" name="Line 50"/>
                  <p:cNvSpPr>
                    <a:spLocks noChangeShapeType="1"/>
                  </p:cNvSpPr>
                  <p:nvPr/>
                </p:nvSpPr>
                <p:spPr bwMode="auto">
                  <a:xfrm flipV="1">
                    <a:off x="1429" y="2651"/>
                    <a:ext cx="34" cy="6"/>
                  </a:xfrm>
                  <a:prstGeom prst="line">
                    <a:avLst/>
                  </a:prstGeom>
                  <a:noFill/>
                  <a:ln w="19050">
                    <a:solidFill>
                      <a:schemeClr val="tx1"/>
                    </a:solidFill>
                    <a:round/>
                    <a:headEnd/>
                    <a:tailEnd/>
                  </a:ln>
                </p:spPr>
                <p:txBody>
                  <a:bodyPr/>
                  <a:lstStyle/>
                  <a:p>
                    <a:endParaRPr lang="en-US"/>
                  </a:p>
                </p:txBody>
              </p:sp>
              <p:sp>
                <p:nvSpPr>
                  <p:cNvPr id="41011" name="Line 51"/>
                  <p:cNvSpPr>
                    <a:spLocks noChangeShapeType="1"/>
                  </p:cNvSpPr>
                  <p:nvPr/>
                </p:nvSpPr>
                <p:spPr bwMode="auto">
                  <a:xfrm flipV="1">
                    <a:off x="1463" y="2646"/>
                    <a:ext cx="35" cy="5"/>
                  </a:xfrm>
                  <a:prstGeom prst="line">
                    <a:avLst/>
                  </a:prstGeom>
                  <a:noFill/>
                  <a:ln w="19050">
                    <a:solidFill>
                      <a:schemeClr val="tx1"/>
                    </a:solidFill>
                    <a:round/>
                    <a:headEnd/>
                    <a:tailEnd/>
                  </a:ln>
                </p:spPr>
                <p:txBody>
                  <a:bodyPr/>
                  <a:lstStyle/>
                  <a:p>
                    <a:endParaRPr lang="en-US"/>
                  </a:p>
                </p:txBody>
              </p:sp>
              <p:sp>
                <p:nvSpPr>
                  <p:cNvPr id="41012" name="Line 52"/>
                  <p:cNvSpPr>
                    <a:spLocks noChangeShapeType="1"/>
                  </p:cNvSpPr>
                  <p:nvPr/>
                </p:nvSpPr>
                <p:spPr bwMode="auto">
                  <a:xfrm flipV="1">
                    <a:off x="1498" y="2642"/>
                    <a:ext cx="38" cy="4"/>
                  </a:xfrm>
                  <a:prstGeom prst="line">
                    <a:avLst/>
                  </a:prstGeom>
                  <a:noFill/>
                  <a:ln w="19050">
                    <a:solidFill>
                      <a:schemeClr val="tx1"/>
                    </a:solidFill>
                    <a:round/>
                    <a:headEnd/>
                    <a:tailEnd/>
                  </a:ln>
                </p:spPr>
                <p:txBody>
                  <a:bodyPr/>
                  <a:lstStyle/>
                  <a:p>
                    <a:endParaRPr lang="en-US"/>
                  </a:p>
                </p:txBody>
              </p:sp>
              <p:sp>
                <p:nvSpPr>
                  <p:cNvPr id="41013" name="Line 53"/>
                  <p:cNvSpPr>
                    <a:spLocks noChangeShapeType="1"/>
                  </p:cNvSpPr>
                  <p:nvPr/>
                </p:nvSpPr>
                <p:spPr bwMode="auto">
                  <a:xfrm flipV="1">
                    <a:off x="1536" y="2642"/>
                    <a:ext cx="17" cy="0"/>
                  </a:xfrm>
                  <a:prstGeom prst="line">
                    <a:avLst/>
                  </a:prstGeom>
                  <a:noFill/>
                  <a:ln w="19050">
                    <a:solidFill>
                      <a:schemeClr val="tx1"/>
                    </a:solidFill>
                    <a:round/>
                    <a:headEnd/>
                    <a:tailEnd/>
                  </a:ln>
                </p:spPr>
                <p:txBody>
                  <a:bodyPr/>
                  <a:lstStyle/>
                  <a:p>
                    <a:endParaRPr lang="en-US"/>
                  </a:p>
                </p:txBody>
              </p:sp>
              <p:sp>
                <p:nvSpPr>
                  <p:cNvPr id="41014" name="Line 54"/>
                  <p:cNvSpPr>
                    <a:spLocks noChangeShapeType="1"/>
                  </p:cNvSpPr>
                  <p:nvPr/>
                </p:nvSpPr>
                <p:spPr bwMode="auto">
                  <a:xfrm flipV="1">
                    <a:off x="1570" y="2640"/>
                    <a:ext cx="38" cy="0"/>
                  </a:xfrm>
                  <a:prstGeom prst="line">
                    <a:avLst/>
                  </a:prstGeom>
                  <a:noFill/>
                  <a:ln w="19050">
                    <a:solidFill>
                      <a:schemeClr val="tx1"/>
                    </a:solidFill>
                    <a:round/>
                    <a:headEnd/>
                    <a:tailEnd/>
                  </a:ln>
                </p:spPr>
                <p:txBody>
                  <a:bodyPr/>
                  <a:lstStyle/>
                  <a:p>
                    <a:endParaRPr lang="en-US"/>
                  </a:p>
                </p:txBody>
              </p:sp>
              <p:sp>
                <p:nvSpPr>
                  <p:cNvPr id="41015" name="Line 55"/>
                  <p:cNvSpPr>
                    <a:spLocks noChangeShapeType="1"/>
                  </p:cNvSpPr>
                  <p:nvPr/>
                </p:nvSpPr>
                <p:spPr bwMode="auto">
                  <a:xfrm>
                    <a:off x="1608" y="2640"/>
                    <a:ext cx="34" cy="0"/>
                  </a:xfrm>
                  <a:prstGeom prst="line">
                    <a:avLst/>
                  </a:prstGeom>
                  <a:noFill/>
                  <a:ln w="19050">
                    <a:solidFill>
                      <a:schemeClr val="tx1"/>
                    </a:solidFill>
                    <a:round/>
                    <a:headEnd/>
                    <a:tailEnd/>
                  </a:ln>
                </p:spPr>
                <p:txBody>
                  <a:bodyPr/>
                  <a:lstStyle/>
                  <a:p>
                    <a:endParaRPr lang="en-US"/>
                  </a:p>
                </p:txBody>
              </p:sp>
              <p:sp>
                <p:nvSpPr>
                  <p:cNvPr id="41016" name="Line 56"/>
                  <p:cNvSpPr>
                    <a:spLocks noChangeShapeType="1"/>
                  </p:cNvSpPr>
                  <p:nvPr/>
                </p:nvSpPr>
                <p:spPr bwMode="auto">
                  <a:xfrm>
                    <a:off x="1663" y="2642"/>
                    <a:ext cx="17" cy="0"/>
                  </a:xfrm>
                  <a:prstGeom prst="line">
                    <a:avLst/>
                  </a:prstGeom>
                  <a:noFill/>
                  <a:ln w="19050">
                    <a:solidFill>
                      <a:schemeClr val="tx1"/>
                    </a:solidFill>
                    <a:round/>
                    <a:headEnd/>
                    <a:tailEnd/>
                  </a:ln>
                </p:spPr>
                <p:txBody>
                  <a:bodyPr/>
                  <a:lstStyle/>
                  <a:p>
                    <a:endParaRPr lang="en-US"/>
                  </a:p>
                </p:txBody>
              </p:sp>
              <p:sp>
                <p:nvSpPr>
                  <p:cNvPr id="41017" name="Line 57"/>
                  <p:cNvSpPr>
                    <a:spLocks noChangeShapeType="1"/>
                  </p:cNvSpPr>
                  <p:nvPr/>
                </p:nvSpPr>
                <p:spPr bwMode="auto">
                  <a:xfrm>
                    <a:off x="1680" y="2642"/>
                    <a:ext cx="35" cy="4"/>
                  </a:xfrm>
                  <a:prstGeom prst="line">
                    <a:avLst/>
                  </a:prstGeom>
                  <a:noFill/>
                  <a:ln w="19050">
                    <a:solidFill>
                      <a:schemeClr val="tx1"/>
                    </a:solidFill>
                    <a:round/>
                    <a:headEnd/>
                    <a:tailEnd/>
                  </a:ln>
                </p:spPr>
                <p:txBody>
                  <a:bodyPr/>
                  <a:lstStyle/>
                  <a:p>
                    <a:endParaRPr lang="en-US"/>
                  </a:p>
                </p:txBody>
              </p:sp>
              <p:sp>
                <p:nvSpPr>
                  <p:cNvPr id="41018" name="Line 58"/>
                  <p:cNvSpPr>
                    <a:spLocks noChangeShapeType="1"/>
                  </p:cNvSpPr>
                  <p:nvPr/>
                </p:nvSpPr>
                <p:spPr bwMode="auto">
                  <a:xfrm>
                    <a:off x="1715" y="2646"/>
                    <a:ext cx="38" cy="5"/>
                  </a:xfrm>
                  <a:prstGeom prst="line">
                    <a:avLst/>
                  </a:prstGeom>
                  <a:noFill/>
                  <a:ln w="19050">
                    <a:solidFill>
                      <a:schemeClr val="tx1"/>
                    </a:solidFill>
                    <a:round/>
                    <a:headEnd/>
                    <a:tailEnd/>
                  </a:ln>
                </p:spPr>
                <p:txBody>
                  <a:bodyPr/>
                  <a:lstStyle/>
                  <a:p>
                    <a:endParaRPr lang="en-US"/>
                  </a:p>
                </p:txBody>
              </p:sp>
              <p:sp>
                <p:nvSpPr>
                  <p:cNvPr id="41019" name="Line 59"/>
                  <p:cNvSpPr>
                    <a:spLocks noChangeShapeType="1"/>
                  </p:cNvSpPr>
                  <p:nvPr/>
                </p:nvSpPr>
                <p:spPr bwMode="auto">
                  <a:xfrm>
                    <a:off x="1753" y="2651"/>
                    <a:ext cx="34" cy="6"/>
                  </a:xfrm>
                  <a:prstGeom prst="line">
                    <a:avLst/>
                  </a:prstGeom>
                  <a:noFill/>
                  <a:ln w="19050">
                    <a:solidFill>
                      <a:schemeClr val="tx1"/>
                    </a:solidFill>
                    <a:round/>
                    <a:headEnd/>
                    <a:tailEnd/>
                  </a:ln>
                </p:spPr>
                <p:txBody>
                  <a:bodyPr/>
                  <a:lstStyle/>
                  <a:p>
                    <a:endParaRPr lang="en-US"/>
                  </a:p>
                </p:txBody>
              </p:sp>
              <p:sp>
                <p:nvSpPr>
                  <p:cNvPr id="41020" name="Line 60"/>
                  <p:cNvSpPr>
                    <a:spLocks noChangeShapeType="1"/>
                  </p:cNvSpPr>
                  <p:nvPr/>
                </p:nvSpPr>
                <p:spPr bwMode="auto">
                  <a:xfrm>
                    <a:off x="1787" y="2657"/>
                    <a:ext cx="38" cy="8"/>
                  </a:xfrm>
                  <a:prstGeom prst="line">
                    <a:avLst/>
                  </a:prstGeom>
                  <a:noFill/>
                  <a:ln w="19050">
                    <a:solidFill>
                      <a:schemeClr val="tx1"/>
                    </a:solidFill>
                    <a:round/>
                    <a:headEnd/>
                    <a:tailEnd/>
                  </a:ln>
                </p:spPr>
                <p:txBody>
                  <a:bodyPr/>
                  <a:lstStyle/>
                  <a:p>
                    <a:endParaRPr lang="en-US"/>
                  </a:p>
                </p:txBody>
              </p:sp>
              <p:sp>
                <p:nvSpPr>
                  <p:cNvPr id="41021" name="Line 61"/>
                  <p:cNvSpPr>
                    <a:spLocks noChangeShapeType="1"/>
                  </p:cNvSpPr>
                  <p:nvPr/>
                </p:nvSpPr>
                <p:spPr bwMode="auto">
                  <a:xfrm>
                    <a:off x="1825" y="2665"/>
                    <a:ext cx="73" cy="20"/>
                  </a:xfrm>
                  <a:prstGeom prst="line">
                    <a:avLst/>
                  </a:prstGeom>
                  <a:noFill/>
                  <a:ln w="19050">
                    <a:solidFill>
                      <a:schemeClr val="tx1"/>
                    </a:solidFill>
                    <a:round/>
                    <a:headEnd/>
                    <a:tailEnd/>
                  </a:ln>
                </p:spPr>
                <p:txBody>
                  <a:bodyPr/>
                  <a:lstStyle/>
                  <a:p>
                    <a:endParaRPr lang="en-US"/>
                  </a:p>
                </p:txBody>
              </p:sp>
              <p:sp>
                <p:nvSpPr>
                  <p:cNvPr id="41022" name="Line 62"/>
                  <p:cNvSpPr>
                    <a:spLocks noChangeShapeType="1"/>
                  </p:cNvSpPr>
                  <p:nvPr/>
                </p:nvSpPr>
                <p:spPr bwMode="auto">
                  <a:xfrm>
                    <a:off x="1898" y="2685"/>
                    <a:ext cx="76" cy="25"/>
                  </a:xfrm>
                  <a:prstGeom prst="line">
                    <a:avLst/>
                  </a:prstGeom>
                  <a:noFill/>
                  <a:ln w="19050">
                    <a:solidFill>
                      <a:schemeClr val="tx1"/>
                    </a:solidFill>
                    <a:round/>
                    <a:headEnd/>
                    <a:tailEnd/>
                  </a:ln>
                </p:spPr>
                <p:txBody>
                  <a:bodyPr/>
                  <a:lstStyle/>
                  <a:p>
                    <a:endParaRPr lang="en-US"/>
                  </a:p>
                </p:txBody>
              </p:sp>
              <p:sp>
                <p:nvSpPr>
                  <p:cNvPr id="41023" name="Line 63"/>
                  <p:cNvSpPr>
                    <a:spLocks noChangeShapeType="1"/>
                  </p:cNvSpPr>
                  <p:nvPr/>
                </p:nvSpPr>
                <p:spPr bwMode="auto">
                  <a:xfrm>
                    <a:off x="1974" y="2710"/>
                    <a:ext cx="75" cy="30"/>
                  </a:xfrm>
                  <a:prstGeom prst="line">
                    <a:avLst/>
                  </a:prstGeom>
                  <a:noFill/>
                  <a:ln w="19050">
                    <a:solidFill>
                      <a:schemeClr val="tx1"/>
                    </a:solidFill>
                    <a:round/>
                    <a:headEnd/>
                    <a:tailEnd/>
                  </a:ln>
                </p:spPr>
                <p:txBody>
                  <a:bodyPr/>
                  <a:lstStyle/>
                  <a:p>
                    <a:endParaRPr lang="en-US"/>
                  </a:p>
                </p:txBody>
              </p:sp>
              <p:sp>
                <p:nvSpPr>
                  <p:cNvPr id="41024" name="Line 64"/>
                  <p:cNvSpPr>
                    <a:spLocks noChangeShapeType="1"/>
                  </p:cNvSpPr>
                  <p:nvPr/>
                </p:nvSpPr>
                <p:spPr bwMode="auto">
                  <a:xfrm>
                    <a:off x="2049" y="2740"/>
                    <a:ext cx="80" cy="37"/>
                  </a:xfrm>
                  <a:prstGeom prst="line">
                    <a:avLst/>
                  </a:prstGeom>
                  <a:noFill/>
                  <a:ln w="19050">
                    <a:solidFill>
                      <a:schemeClr val="tx1"/>
                    </a:solidFill>
                    <a:round/>
                    <a:headEnd/>
                    <a:tailEnd/>
                  </a:ln>
                </p:spPr>
                <p:txBody>
                  <a:bodyPr/>
                  <a:lstStyle/>
                  <a:p>
                    <a:endParaRPr lang="en-US"/>
                  </a:p>
                </p:txBody>
              </p:sp>
              <p:sp>
                <p:nvSpPr>
                  <p:cNvPr id="41025" name="Line 65"/>
                  <p:cNvSpPr>
                    <a:spLocks noChangeShapeType="1"/>
                  </p:cNvSpPr>
                  <p:nvPr/>
                </p:nvSpPr>
                <p:spPr bwMode="auto">
                  <a:xfrm>
                    <a:off x="2129" y="2777"/>
                    <a:ext cx="79" cy="42"/>
                  </a:xfrm>
                  <a:prstGeom prst="line">
                    <a:avLst/>
                  </a:prstGeom>
                  <a:noFill/>
                  <a:ln w="19050">
                    <a:solidFill>
                      <a:schemeClr val="tx1"/>
                    </a:solidFill>
                    <a:round/>
                    <a:headEnd/>
                    <a:tailEnd/>
                  </a:ln>
                </p:spPr>
                <p:txBody>
                  <a:bodyPr/>
                  <a:lstStyle/>
                  <a:p>
                    <a:endParaRPr lang="en-US"/>
                  </a:p>
                </p:txBody>
              </p:sp>
              <p:sp>
                <p:nvSpPr>
                  <p:cNvPr id="41026" name="Line 66"/>
                  <p:cNvSpPr>
                    <a:spLocks noChangeShapeType="1"/>
                  </p:cNvSpPr>
                  <p:nvPr/>
                </p:nvSpPr>
                <p:spPr bwMode="auto">
                  <a:xfrm>
                    <a:off x="1008" y="2819"/>
                    <a:ext cx="0" cy="1"/>
                  </a:xfrm>
                  <a:prstGeom prst="line">
                    <a:avLst/>
                  </a:prstGeom>
                  <a:noFill/>
                  <a:ln w="19050">
                    <a:solidFill>
                      <a:schemeClr val="tx1"/>
                    </a:solidFill>
                    <a:round/>
                    <a:headEnd/>
                    <a:tailEnd/>
                  </a:ln>
                </p:spPr>
                <p:txBody>
                  <a:bodyPr/>
                  <a:lstStyle/>
                  <a:p>
                    <a:endParaRPr lang="en-US"/>
                  </a:p>
                </p:txBody>
              </p:sp>
            </p:grpSp>
            <p:sp>
              <p:nvSpPr>
                <p:cNvPr id="41027" name="Line 67"/>
                <p:cNvSpPr>
                  <a:spLocks noChangeShapeType="1"/>
                </p:cNvSpPr>
                <p:nvPr/>
              </p:nvSpPr>
              <p:spPr bwMode="auto">
                <a:xfrm>
                  <a:off x="1536" y="2640"/>
                  <a:ext cx="96" cy="0"/>
                </a:xfrm>
                <a:prstGeom prst="line">
                  <a:avLst/>
                </a:prstGeom>
                <a:noFill/>
                <a:ln w="19050">
                  <a:solidFill>
                    <a:schemeClr val="tx1"/>
                  </a:solidFill>
                  <a:round/>
                  <a:headEnd/>
                  <a:tailEnd/>
                </a:ln>
                <a:effectLst/>
              </p:spPr>
              <p:txBody>
                <a:bodyPr/>
                <a:lstStyle/>
                <a:p>
                  <a:endParaRPr lang="en-US"/>
                </a:p>
              </p:txBody>
            </p:sp>
          </p:grpSp>
          <p:sp>
            <p:nvSpPr>
              <p:cNvPr id="41028" name="Line 68"/>
              <p:cNvSpPr>
                <a:spLocks noChangeShapeType="1"/>
              </p:cNvSpPr>
              <p:nvPr/>
            </p:nvSpPr>
            <p:spPr bwMode="auto">
              <a:xfrm>
                <a:off x="1632" y="2640"/>
                <a:ext cx="48" cy="0"/>
              </a:xfrm>
              <a:prstGeom prst="line">
                <a:avLst/>
              </a:prstGeom>
              <a:noFill/>
              <a:ln w="19050">
                <a:solidFill>
                  <a:schemeClr val="tx1"/>
                </a:solidFill>
                <a:round/>
                <a:headEnd/>
                <a:tailEnd/>
              </a:ln>
              <a:effectLst/>
            </p:spPr>
            <p:txBody>
              <a:bodyPr/>
              <a:lstStyle/>
              <a:p>
                <a:endParaRPr lang="en-US"/>
              </a:p>
            </p:txBody>
          </p:sp>
        </p:grpSp>
        <p:sp>
          <p:nvSpPr>
            <p:cNvPr id="41029" name="Freeform 69"/>
            <p:cNvSpPr>
              <a:spLocks/>
            </p:cNvSpPr>
            <p:nvPr/>
          </p:nvSpPr>
          <p:spPr bwMode="auto">
            <a:xfrm>
              <a:off x="2496" y="2832"/>
              <a:ext cx="1200" cy="179"/>
            </a:xfrm>
            <a:custGeom>
              <a:avLst/>
              <a:gdLst/>
              <a:ahLst/>
              <a:cxnLst>
                <a:cxn ang="0">
                  <a:pos x="0" y="0"/>
                </a:cxn>
                <a:cxn ang="0">
                  <a:pos x="267" y="117"/>
                </a:cxn>
                <a:cxn ang="0">
                  <a:pos x="576" y="178"/>
                </a:cxn>
                <a:cxn ang="0">
                  <a:pos x="891" y="123"/>
                </a:cxn>
                <a:cxn ang="0">
                  <a:pos x="1200" y="0"/>
                </a:cxn>
              </a:cxnLst>
              <a:rect l="0" t="0" r="r" b="b"/>
              <a:pathLst>
                <a:path w="1200" h="179">
                  <a:moveTo>
                    <a:pt x="0" y="0"/>
                  </a:moveTo>
                  <a:cubicBezTo>
                    <a:pt x="44" y="19"/>
                    <a:pt x="171" y="87"/>
                    <a:pt x="267" y="117"/>
                  </a:cubicBezTo>
                  <a:cubicBezTo>
                    <a:pt x="363" y="147"/>
                    <a:pt x="472" y="177"/>
                    <a:pt x="576" y="178"/>
                  </a:cubicBezTo>
                  <a:cubicBezTo>
                    <a:pt x="680" y="179"/>
                    <a:pt x="787" y="153"/>
                    <a:pt x="891" y="123"/>
                  </a:cubicBezTo>
                  <a:cubicBezTo>
                    <a:pt x="995" y="93"/>
                    <a:pt x="1136" y="26"/>
                    <a:pt x="1200" y="0"/>
                  </a:cubicBezTo>
                </a:path>
              </a:pathLst>
            </a:custGeom>
            <a:noFill/>
            <a:ln w="19050" cap="flat" cmpd="sng">
              <a:solidFill>
                <a:schemeClr val="tx1"/>
              </a:solidFill>
              <a:prstDash val="dash"/>
              <a:round/>
              <a:headEnd/>
              <a:tailEnd/>
            </a:ln>
            <a:effectLst/>
          </p:spPr>
          <p:txBody>
            <a:bodyPr/>
            <a:lstStyle/>
            <a:p>
              <a:endParaRPr lang="en-US"/>
            </a:p>
          </p:txBody>
        </p:sp>
      </p:grpSp>
      <p:sp>
        <p:nvSpPr>
          <p:cNvPr id="41030" name="Line 70"/>
          <p:cNvSpPr>
            <a:spLocks noChangeShapeType="1"/>
          </p:cNvSpPr>
          <p:nvPr/>
        </p:nvSpPr>
        <p:spPr bwMode="auto">
          <a:xfrm>
            <a:off x="2286000" y="4951413"/>
            <a:ext cx="0" cy="914400"/>
          </a:xfrm>
          <a:prstGeom prst="line">
            <a:avLst/>
          </a:prstGeom>
          <a:noFill/>
          <a:ln w="76200">
            <a:solidFill>
              <a:schemeClr val="tx1"/>
            </a:solidFill>
            <a:round/>
            <a:headEnd/>
            <a:tailEnd/>
          </a:ln>
          <a:effectLst/>
        </p:spPr>
        <p:txBody>
          <a:bodyPr/>
          <a:lstStyle/>
          <a:p>
            <a:endParaRPr lang="en-US"/>
          </a:p>
        </p:txBody>
      </p:sp>
      <p:grpSp>
        <p:nvGrpSpPr>
          <p:cNvPr id="10" name="Group 71"/>
          <p:cNvGrpSpPr>
            <a:grpSpLocks/>
          </p:cNvGrpSpPr>
          <p:nvPr/>
        </p:nvGrpSpPr>
        <p:grpSpPr bwMode="auto">
          <a:xfrm rot="10800000">
            <a:off x="3276600" y="5103813"/>
            <a:ext cx="990600" cy="588962"/>
            <a:chOff x="2496" y="2640"/>
            <a:chExt cx="1200" cy="371"/>
          </a:xfrm>
        </p:grpSpPr>
        <p:grpSp>
          <p:nvGrpSpPr>
            <p:cNvPr id="11" name="Group 72"/>
            <p:cNvGrpSpPr>
              <a:grpSpLocks/>
            </p:cNvGrpSpPr>
            <p:nvPr/>
          </p:nvGrpSpPr>
          <p:grpSpPr bwMode="auto">
            <a:xfrm>
              <a:off x="2496" y="2640"/>
              <a:ext cx="1200" cy="180"/>
              <a:chOff x="1008" y="2640"/>
              <a:chExt cx="1200" cy="180"/>
            </a:xfrm>
          </p:grpSpPr>
          <p:grpSp>
            <p:nvGrpSpPr>
              <p:cNvPr id="12" name="Group 73"/>
              <p:cNvGrpSpPr>
                <a:grpSpLocks/>
              </p:cNvGrpSpPr>
              <p:nvPr/>
            </p:nvGrpSpPr>
            <p:grpSpPr bwMode="auto">
              <a:xfrm>
                <a:off x="1008" y="2640"/>
                <a:ext cx="1200" cy="180"/>
                <a:chOff x="1008" y="2640"/>
                <a:chExt cx="1200" cy="180"/>
              </a:xfrm>
            </p:grpSpPr>
            <p:grpSp>
              <p:nvGrpSpPr>
                <p:cNvPr id="13" name="Group 74"/>
                <p:cNvGrpSpPr>
                  <a:grpSpLocks/>
                </p:cNvGrpSpPr>
                <p:nvPr/>
              </p:nvGrpSpPr>
              <p:grpSpPr bwMode="auto">
                <a:xfrm>
                  <a:off x="1008" y="2640"/>
                  <a:ext cx="1200" cy="180"/>
                  <a:chOff x="1008" y="2640"/>
                  <a:chExt cx="1200" cy="180"/>
                </a:xfrm>
              </p:grpSpPr>
              <p:sp>
                <p:nvSpPr>
                  <p:cNvPr id="41035" name="Line 75"/>
                  <p:cNvSpPr>
                    <a:spLocks noChangeShapeType="1"/>
                  </p:cNvSpPr>
                  <p:nvPr/>
                </p:nvSpPr>
                <p:spPr bwMode="auto">
                  <a:xfrm flipV="1">
                    <a:off x="1008" y="2777"/>
                    <a:ext cx="79" cy="42"/>
                  </a:xfrm>
                  <a:prstGeom prst="line">
                    <a:avLst/>
                  </a:prstGeom>
                  <a:noFill/>
                  <a:ln w="19050">
                    <a:solidFill>
                      <a:schemeClr val="tx1"/>
                    </a:solidFill>
                    <a:round/>
                    <a:headEnd/>
                    <a:tailEnd/>
                  </a:ln>
                </p:spPr>
                <p:txBody>
                  <a:bodyPr/>
                  <a:lstStyle/>
                  <a:p>
                    <a:endParaRPr lang="en-US"/>
                  </a:p>
                </p:txBody>
              </p:sp>
              <p:sp>
                <p:nvSpPr>
                  <p:cNvPr id="41036" name="Line 76"/>
                  <p:cNvSpPr>
                    <a:spLocks noChangeShapeType="1"/>
                  </p:cNvSpPr>
                  <p:nvPr/>
                </p:nvSpPr>
                <p:spPr bwMode="auto">
                  <a:xfrm flipV="1">
                    <a:off x="1087" y="2740"/>
                    <a:ext cx="80" cy="37"/>
                  </a:xfrm>
                  <a:prstGeom prst="line">
                    <a:avLst/>
                  </a:prstGeom>
                  <a:noFill/>
                  <a:ln w="19050">
                    <a:solidFill>
                      <a:schemeClr val="tx1"/>
                    </a:solidFill>
                    <a:round/>
                    <a:headEnd/>
                    <a:tailEnd/>
                  </a:ln>
                </p:spPr>
                <p:txBody>
                  <a:bodyPr/>
                  <a:lstStyle/>
                  <a:p>
                    <a:endParaRPr lang="en-US"/>
                  </a:p>
                </p:txBody>
              </p:sp>
              <p:sp>
                <p:nvSpPr>
                  <p:cNvPr id="41037" name="Line 77"/>
                  <p:cNvSpPr>
                    <a:spLocks noChangeShapeType="1"/>
                  </p:cNvSpPr>
                  <p:nvPr/>
                </p:nvSpPr>
                <p:spPr bwMode="auto">
                  <a:xfrm flipV="1">
                    <a:off x="1167" y="2710"/>
                    <a:ext cx="75" cy="30"/>
                  </a:xfrm>
                  <a:prstGeom prst="line">
                    <a:avLst/>
                  </a:prstGeom>
                  <a:noFill/>
                  <a:ln w="19050">
                    <a:solidFill>
                      <a:schemeClr val="tx1"/>
                    </a:solidFill>
                    <a:round/>
                    <a:headEnd/>
                    <a:tailEnd/>
                  </a:ln>
                </p:spPr>
                <p:txBody>
                  <a:bodyPr/>
                  <a:lstStyle/>
                  <a:p>
                    <a:endParaRPr lang="en-US"/>
                  </a:p>
                </p:txBody>
              </p:sp>
              <p:sp>
                <p:nvSpPr>
                  <p:cNvPr id="41038" name="Line 78"/>
                  <p:cNvSpPr>
                    <a:spLocks noChangeShapeType="1"/>
                  </p:cNvSpPr>
                  <p:nvPr/>
                </p:nvSpPr>
                <p:spPr bwMode="auto">
                  <a:xfrm flipV="1">
                    <a:off x="1242" y="2685"/>
                    <a:ext cx="73" cy="25"/>
                  </a:xfrm>
                  <a:prstGeom prst="line">
                    <a:avLst/>
                  </a:prstGeom>
                  <a:noFill/>
                  <a:ln w="19050">
                    <a:solidFill>
                      <a:schemeClr val="tx1"/>
                    </a:solidFill>
                    <a:round/>
                    <a:headEnd/>
                    <a:tailEnd/>
                  </a:ln>
                </p:spPr>
                <p:txBody>
                  <a:bodyPr/>
                  <a:lstStyle/>
                  <a:p>
                    <a:endParaRPr lang="en-US"/>
                  </a:p>
                </p:txBody>
              </p:sp>
              <p:sp>
                <p:nvSpPr>
                  <p:cNvPr id="41039" name="Line 79"/>
                  <p:cNvSpPr>
                    <a:spLocks noChangeShapeType="1"/>
                  </p:cNvSpPr>
                  <p:nvPr/>
                </p:nvSpPr>
                <p:spPr bwMode="auto">
                  <a:xfrm flipV="1">
                    <a:off x="1315" y="2665"/>
                    <a:ext cx="76" cy="20"/>
                  </a:xfrm>
                  <a:prstGeom prst="line">
                    <a:avLst/>
                  </a:prstGeom>
                  <a:noFill/>
                  <a:ln w="19050">
                    <a:solidFill>
                      <a:schemeClr val="tx1"/>
                    </a:solidFill>
                    <a:round/>
                    <a:headEnd/>
                    <a:tailEnd/>
                  </a:ln>
                </p:spPr>
                <p:txBody>
                  <a:bodyPr/>
                  <a:lstStyle/>
                  <a:p>
                    <a:endParaRPr lang="en-US"/>
                  </a:p>
                </p:txBody>
              </p:sp>
              <p:sp>
                <p:nvSpPr>
                  <p:cNvPr id="41040" name="Line 80"/>
                  <p:cNvSpPr>
                    <a:spLocks noChangeShapeType="1"/>
                  </p:cNvSpPr>
                  <p:nvPr/>
                </p:nvSpPr>
                <p:spPr bwMode="auto">
                  <a:xfrm flipV="1">
                    <a:off x="1391" y="2657"/>
                    <a:ext cx="38" cy="8"/>
                  </a:xfrm>
                  <a:prstGeom prst="line">
                    <a:avLst/>
                  </a:prstGeom>
                  <a:noFill/>
                  <a:ln w="19050">
                    <a:solidFill>
                      <a:schemeClr val="tx1"/>
                    </a:solidFill>
                    <a:round/>
                    <a:headEnd/>
                    <a:tailEnd/>
                  </a:ln>
                </p:spPr>
                <p:txBody>
                  <a:bodyPr/>
                  <a:lstStyle/>
                  <a:p>
                    <a:endParaRPr lang="en-US"/>
                  </a:p>
                </p:txBody>
              </p:sp>
              <p:sp>
                <p:nvSpPr>
                  <p:cNvPr id="41041" name="Line 81"/>
                  <p:cNvSpPr>
                    <a:spLocks noChangeShapeType="1"/>
                  </p:cNvSpPr>
                  <p:nvPr/>
                </p:nvSpPr>
                <p:spPr bwMode="auto">
                  <a:xfrm flipV="1">
                    <a:off x="1429" y="2651"/>
                    <a:ext cx="34" cy="6"/>
                  </a:xfrm>
                  <a:prstGeom prst="line">
                    <a:avLst/>
                  </a:prstGeom>
                  <a:noFill/>
                  <a:ln w="19050">
                    <a:solidFill>
                      <a:schemeClr val="tx1"/>
                    </a:solidFill>
                    <a:round/>
                    <a:headEnd/>
                    <a:tailEnd/>
                  </a:ln>
                </p:spPr>
                <p:txBody>
                  <a:bodyPr/>
                  <a:lstStyle/>
                  <a:p>
                    <a:endParaRPr lang="en-US"/>
                  </a:p>
                </p:txBody>
              </p:sp>
              <p:sp>
                <p:nvSpPr>
                  <p:cNvPr id="41042" name="Line 82"/>
                  <p:cNvSpPr>
                    <a:spLocks noChangeShapeType="1"/>
                  </p:cNvSpPr>
                  <p:nvPr/>
                </p:nvSpPr>
                <p:spPr bwMode="auto">
                  <a:xfrm flipV="1">
                    <a:off x="1463" y="2646"/>
                    <a:ext cx="35" cy="5"/>
                  </a:xfrm>
                  <a:prstGeom prst="line">
                    <a:avLst/>
                  </a:prstGeom>
                  <a:noFill/>
                  <a:ln w="19050">
                    <a:solidFill>
                      <a:schemeClr val="tx1"/>
                    </a:solidFill>
                    <a:round/>
                    <a:headEnd/>
                    <a:tailEnd/>
                  </a:ln>
                </p:spPr>
                <p:txBody>
                  <a:bodyPr/>
                  <a:lstStyle/>
                  <a:p>
                    <a:endParaRPr lang="en-US"/>
                  </a:p>
                </p:txBody>
              </p:sp>
              <p:sp>
                <p:nvSpPr>
                  <p:cNvPr id="41043" name="Line 83"/>
                  <p:cNvSpPr>
                    <a:spLocks noChangeShapeType="1"/>
                  </p:cNvSpPr>
                  <p:nvPr/>
                </p:nvSpPr>
                <p:spPr bwMode="auto">
                  <a:xfrm flipV="1">
                    <a:off x="1498" y="2642"/>
                    <a:ext cx="38" cy="4"/>
                  </a:xfrm>
                  <a:prstGeom prst="line">
                    <a:avLst/>
                  </a:prstGeom>
                  <a:noFill/>
                  <a:ln w="19050">
                    <a:solidFill>
                      <a:schemeClr val="tx1"/>
                    </a:solidFill>
                    <a:round/>
                    <a:headEnd/>
                    <a:tailEnd/>
                  </a:ln>
                </p:spPr>
                <p:txBody>
                  <a:bodyPr/>
                  <a:lstStyle/>
                  <a:p>
                    <a:endParaRPr lang="en-US"/>
                  </a:p>
                </p:txBody>
              </p:sp>
              <p:sp>
                <p:nvSpPr>
                  <p:cNvPr id="41044" name="Line 84"/>
                  <p:cNvSpPr>
                    <a:spLocks noChangeShapeType="1"/>
                  </p:cNvSpPr>
                  <p:nvPr/>
                </p:nvSpPr>
                <p:spPr bwMode="auto">
                  <a:xfrm flipV="1">
                    <a:off x="1536" y="2642"/>
                    <a:ext cx="17" cy="0"/>
                  </a:xfrm>
                  <a:prstGeom prst="line">
                    <a:avLst/>
                  </a:prstGeom>
                  <a:noFill/>
                  <a:ln w="19050">
                    <a:solidFill>
                      <a:schemeClr val="tx1"/>
                    </a:solidFill>
                    <a:round/>
                    <a:headEnd/>
                    <a:tailEnd/>
                  </a:ln>
                </p:spPr>
                <p:txBody>
                  <a:bodyPr/>
                  <a:lstStyle/>
                  <a:p>
                    <a:endParaRPr lang="en-US"/>
                  </a:p>
                </p:txBody>
              </p:sp>
              <p:sp>
                <p:nvSpPr>
                  <p:cNvPr id="41045" name="Line 85"/>
                  <p:cNvSpPr>
                    <a:spLocks noChangeShapeType="1"/>
                  </p:cNvSpPr>
                  <p:nvPr/>
                </p:nvSpPr>
                <p:spPr bwMode="auto">
                  <a:xfrm flipV="1">
                    <a:off x="1570" y="2640"/>
                    <a:ext cx="38" cy="0"/>
                  </a:xfrm>
                  <a:prstGeom prst="line">
                    <a:avLst/>
                  </a:prstGeom>
                  <a:noFill/>
                  <a:ln w="19050">
                    <a:solidFill>
                      <a:schemeClr val="tx1"/>
                    </a:solidFill>
                    <a:round/>
                    <a:headEnd/>
                    <a:tailEnd/>
                  </a:ln>
                </p:spPr>
                <p:txBody>
                  <a:bodyPr/>
                  <a:lstStyle/>
                  <a:p>
                    <a:endParaRPr lang="en-US"/>
                  </a:p>
                </p:txBody>
              </p:sp>
              <p:sp>
                <p:nvSpPr>
                  <p:cNvPr id="41046" name="Line 86"/>
                  <p:cNvSpPr>
                    <a:spLocks noChangeShapeType="1"/>
                  </p:cNvSpPr>
                  <p:nvPr/>
                </p:nvSpPr>
                <p:spPr bwMode="auto">
                  <a:xfrm>
                    <a:off x="1608" y="2640"/>
                    <a:ext cx="34" cy="0"/>
                  </a:xfrm>
                  <a:prstGeom prst="line">
                    <a:avLst/>
                  </a:prstGeom>
                  <a:noFill/>
                  <a:ln w="19050">
                    <a:solidFill>
                      <a:schemeClr val="tx1"/>
                    </a:solidFill>
                    <a:round/>
                    <a:headEnd/>
                    <a:tailEnd/>
                  </a:ln>
                </p:spPr>
                <p:txBody>
                  <a:bodyPr/>
                  <a:lstStyle/>
                  <a:p>
                    <a:endParaRPr lang="en-US"/>
                  </a:p>
                </p:txBody>
              </p:sp>
              <p:sp>
                <p:nvSpPr>
                  <p:cNvPr id="41047" name="Line 87"/>
                  <p:cNvSpPr>
                    <a:spLocks noChangeShapeType="1"/>
                  </p:cNvSpPr>
                  <p:nvPr/>
                </p:nvSpPr>
                <p:spPr bwMode="auto">
                  <a:xfrm>
                    <a:off x="1663" y="2642"/>
                    <a:ext cx="17" cy="0"/>
                  </a:xfrm>
                  <a:prstGeom prst="line">
                    <a:avLst/>
                  </a:prstGeom>
                  <a:noFill/>
                  <a:ln w="19050">
                    <a:solidFill>
                      <a:schemeClr val="tx1"/>
                    </a:solidFill>
                    <a:round/>
                    <a:headEnd/>
                    <a:tailEnd/>
                  </a:ln>
                </p:spPr>
                <p:txBody>
                  <a:bodyPr/>
                  <a:lstStyle/>
                  <a:p>
                    <a:endParaRPr lang="en-US"/>
                  </a:p>
                </p:txBody>
              </p:sp>
              <p:sp>
                <p:nvSpPr>
                  <p:cNvPr id="41048" name="Line 88"/>
                  <p:cNvSpPr>
                    <a:spLocks noChangeShapeType="1"/>
                  </p:cNvSpPr>
                  <p:nvPr/>
                </p:nvSpPr>
                <p:spPr bwMode="auto">
                  <a:xfrm>
                    <a:off x="1680" y="2642"/>
                    <a:ext cx="35" cy="4"/>
                  </a:xfrm>
                  <a:prstGeom prst="line">
                    <a:avLst/>
                  </a:prstGeom>
                  <a:noFill/>
                  <a:ln w="19050">
                    <a:solidFill>
                      <a:schemeClr val="tx1"/>
                    </a:solidFill>
                    <a:round/>
                    <a:headEnd/>
                    <a:tailEnd/>
                  </a:ln>
                </p:spPr>
                <p:txBody>
                  <a:bodyPr/>
                  <a:lstStyle/>
                  <a:p>
                    <a:endParaRPr lang="en-US"/>
                  </a:p>
                </p:txBody>
              </p:sp>
              <p:sp>
                <p:nvSpPr>
                  <p:cNvPr id="41049" name="Line 89"/>
                  <p:cNvSpPr>
                    <a:spLocks noChangeShapeType="1"/>
                  </p:cNvSpPr>
                  <p:nvPr/>
                </p:nvSpPr>
                <p:spPr bwMode="auto">
                  <a:xfrm>
                    <a:off x="1715" y="2646"/>
                    <a:ext cx="38" cy="5"/>
                  </a:xfrm>
                  <a:prstGeom prst="line">
                    <a:avLst/>
                  </a:prstGeom>
                  <a:noFill/>
                  <a:ln w="19050">
                    <a:solidFill>
                      <a:schemeClr val="tx1"/>
                    </a:solidFill>
                    <a:round/>
                    <a:headEnd/>
                    <a:tailEnd/>
                  </a:ln>
                </p:spPr>
                <p:txBody>
                  <a:bodyPr/>
                  <a:lstStyle/>
                  <a:p>
                    <a:endParaRPr lang="en-US"/>
                  </a:p>
                </p:txBody>
              </p:sp>
              <p:sp>
                <p:nvSpPr>
                  <p:cNvPr id="41050" name="Line 90"/>
                  <p:cNvSpPr>
                    <a:spLocks noChangeShapeType="1"/>
                  </p:cNvSpPr>
                  <p:nvPr/>
                </p:nvSpPr>
                <p:spPr bwMode="auto">
                  <a:xfrm>
                    <a:off x="1753" y="2651"/>
                    <a:ext cx="34" cy="6"/>
                  </a:xfrm>
                  <a:prstGeom prst="line">
                    <a:avLst/>
                  </a:prstGeom>
                  <a:noFill/>
                  <a:ln w="19050">
                    <a:solidFill>
                      <a:schemeClr val="tx1"/>
                    </a:solidFill>
                    <a:round/>
                    <a:headEnd/>
                    <a:tailEnd/>
                  </a:ln>
                </p:spPr>
                <p:txBody>
                  <a:bodyPr/>
                  <a:lstStyle/>
                  <a:p>
                    <a:endParaRPr lang="en-US"/>
                  </a:p>
                </p:txBody>
              </p:sp>
              <p:sp>
                <p:nvSpPr>
                  <p:cNvPr id="41051" name="Line 91"/>
                  <p:cNvSpPr>
                    <a:spLocks noChangeShapeType="1"/>
                  </p:cNvSpPr>
                  <p:nvPr/>
                </p:nvSpPr>
                <p:spPr bwMode="auto">
                  <a:xfrm>
                    <a:off x="1787" y="2657"/>
                    <a:ext cx="38" cy="8"/>
                  </a:xfrm>
                  <a:prstGeom prst="line">
                    <a:avLst/>
                  </a:prstGeom>
                  <a:noFill/>
                  <a:ln w="19050">
                    <a:solidFill>
                      <a:schemeClr val="tx1"/>
                    </a:solidFill>
                    <a:round/>
                    <a:headEnd/>
                    <a:tailEnd/>
                  </a:ln>
                </p:spPr>
                <p:txBody>
                  <a:bodyPr/>
                  <a:lstStyle/>
                  <a:p>
                    <a:endParaRPr lang="en-US"/>
                  </a:p>
                </p:txBody>
              </p:sp>
              <p:sp>
                <p:nvSpPr>
                  <p:cNvPr id="41052" name="Line 92"/>
                  <p:cNvSpPr>
                    <a:spLocks noChangeShapeType="1"/>
                  </p:cNvSpPr>
                  <p:nvPr/>
                </p:nvSpPr>
                <p:spPr bwMode="auto">
                  <a:xfrm>
                    <a:off x="1825" y="2665"/>
                    <a:ext cx="73" cy="20"/>
                  </a:xfrm>
                  <a:prstGeom prst="line">
                    <a:avLst/>
                  </a:prstGeom>
                  <a:noFill/>
                  <a:ln w="19050">
                    <a:solidFill>
                      <a:schemeClr val="tx1"/>
                    </a:solidFill>
                    <a:round/>
                    <a:headEnd/>
                    <a:tailEnd/>
                  </a:ln>
                </p:spPr>
                <p:txBody>
                  <a:bodyPr/>
                  <a:lstStyle/>
                  <a:p>
                    <a:endParaRPr lang="en-US"/>
                  </a:p>
                </p:txBody>
              </p:sp>
              <p:sp>
                <p:nvSpPr>
                  <p:cNvPr id="41053" name="Line 93"/>
                  <p:cNvSpPr>
                    <a:spLocks noChangeShapeType="1"/>
                  </p:cNvSpPr>
                  <p:nvPr/>
                </p:nvSpPr>
                <p:spPr bwMode="auto">
                  <a:xfrm>
                    <a:off x="1898" y="2685"/>
                    <a:ext cx="76" cy="25"/>
                  </a:xfrm>
                  <a:prstGeom prst="line">
                    <a:avLst/>
                  </a:prstGeom>
                  <a:noFill/>
                  <a:ln w="19050">
                    <a:solidFill>
                      <a:schemeClr val="tx1"/>
                    </a:solidFill>
                    <a:round/>
                    <a:headEnd/>
                    <a:tailEnd/>
                  </a:ln>
                </p:spPr>
                <p:txBody>
                  <a:bodyPr/>
                  <a:lstStyle/>
                  <a:p>
                    <a:endParaRPr lang="en-US"/>
                  </a:p>
                </p:txBody>
              </p:sp>
              <p:sp>
                <p:nvSpPr>
                  <p:cNvPr id="41054" name="Line 94"/>
                  <p:cNvSpPr>
                    <a:spLocks noChangeShapeType="1"/>
                  </p:cNvSpPr>
                  <p:nvPr/>
                </p:nvSpPr>
                <p:spPr bwMode="auto">
                  <a:xfrm>
                    <a:off x="1974" y="2710"/>
                    <a:ext cx="75" cy="30"/>
                  </a:xfrm>
                  <a:prstGeom prst="line">
                    <a:avLst/>
                  </a:prstGeom>
                  <a:noFill/>
                  <a:ln w="19050">
                    <a:solidFill>
                      <a:schemeClr val="tx1"/>
                    </a:solidFill>
                    <a:round/>
                    <a:headEnd/>
                    <a:tailEnd/>
                  </a:ln>
                </p:spPr>
                <p:txBody>
                  <a:bodyPr/>
                  <a:lstStyle/>
                  <a:p>
                    <a:endParaRPr lang="en-US"/>
                  </a:p>
                </p:txBody>
              </p:sp>
              <p:sp>
                <p:nvSpPr>
                  <p:cNvPr id="41055" name="Line 95"/>
                  <p:cNvSpPr>
                    <a:spLocks noChangeShapeType="1"/>
                  </p:cNvSpPr>
                  <p:nvPr/>
                </p:nvSpPr>
                <p:spPr bwMode="auto">
                  <a:xfrm>
                    <a:off x="2049" y="2740"/>
                    <a:ext cx="80" cy="37"/>
                  </a:xfrm>
                  <a:prstGeom prst="line">
                    <a:avLst/>
                  </a:prstGeom>
                  <a:noFill/>
                  <a:ln w="19050">
                    <a:solidFill>
                      <a:schemeClr val="tx1"/>
                    </a:solidFill>
                    <a:round/>
                    <a:headEnd/>
                    <a:tailEnd/>
                  </a:ln>
                </p:spPr>
                <p:txBody>
                  <a:bodyPr/>
                  <a:lstStyle/>
                  <a:p>
                    <a:endParaRPr lang="en-US"/>
                  </a:p>
                </p:txBody>
              </p:sp>
              <p:sp>
                <p:nvSpPr>
                  <p:cNvPr id="41056" name="Line 96"/>
                  <p:cNvSpPr>
                    <a:spLocks noChangeShapeType="1"/>
                  </p:cNvSpPr>
                  <p:nvPr/>
                </p:nvSpPr>
                <p:spPr bwMode="auto">
                  <a:xfrm>
                    <a:off x="2129" y="2777"/>
                    <a:ext cx="79" cy="42"/>
                  </a:xfrm>
                  <a:prstGeom prst="line">
                    <a:avLst/>
                  </a:prstGeom>
                  <a:noFill/>
                  <a:ln w="19050">
                    <a:solidFill>
                      <a:schemeClr val="tx1"/>
                    </a:solidFill>
                    <a:round/>
                    <a:headEnd/>
                    <a:tailEnd/>
                  </a:ln>
                </p:spPr>
                <p:txBody>
                  <a:bodyPr/>
                  <a:lstStyle/>
                  <a:p>
                    <a:endParaRPr lang="en-US"/>
                  </a:p>
                </p:txBody>
              </p:sp>
              <p:sp>
                <p:nvSpPr>
                  <p:cNvPr id="41057" name="Line 97"/>
                  <p:cNvSpPr>
                    <a:spLocks noChangeShapeType="1"/>
                  </p:cNvSpPr>
                  <p:nvPr/>
                </p:nvSpPr>
                <p:spPr bwMode="auto">
                  <a:xfrm>
                    <a:off x="1008" y="2819"/>
                    <a:ext cx="0" cy="1"/>
                  </a:xfrm>
                  <a:prstGeom prst="line">
                    <a:avLst/>
                  </a:prstGeom>
                  <a:noFill/>
                  <a:ln w="19050">
                    <a:solidFill>
                      <a:schemeClr val="tx1"/>
                    </a:solidFill>
                    <a:round/>
                    <a:headEnd/>
                    <a:tailEnd/>
                  </a:ln>
                </p:spPr>
                <p:txBody>
                  <a:bodyPr/>
                  <a:lstStyle/>
                  <a:p>
                    <a:endParaRPr lang="en-US"/>
                  </a:p>
                </p:txBody>
              </p:sp>
            </p:grpSp>
            <p:sp>
              <p:nvSpPr>
                <p:cNvPr id="41058" name="Line 98"/>
                <p:cNvSpPr>
                  <a:spLocks noChangeShapeType="1"/>
                </p:cNvSpPr>
                <p:nvPr/>
              </p:nvSpPr>
              <p:spPr bwMode="auto">
                <a:xfrm>
                  <a:off x="1536" y="2640"/>
                  <a:ext cx="96" cy="0"/>
                </a:xfrm>
                <a:prstGeom prst="line">
                  <a:avLst/>
                </a:prstGeom>
                <a:noFill/>
                <a:ln w="19050">
                  <a:solidFill>
                    <a:schemeClr val="tx1"/>
                  </a:solidFill>
                  <a:round/>
                  <a:headEnd/>
                  <a:tailEnd/>
                </a:ln>
                <a:effectLst/>
              </p:spPr>
              <p:txBody>
                <a:bodyPr/>
                <a:lstStyle/>
                <a:p>
                  <a:endParaRPr lang="en-US"/>
                </a:p>
              </p:txBody>
            </p:sp>
          </p:grpSp>
          <p:sp>
            <p:nvSpPr>
              <p:cNvPr id="41059" name="Line 99"/>
              <p:cNvSpPr>
                <a:spLocks noChangeShapeType="1"/>
              </p:cNvSpPr>
              <p:nvPr/>
            </p:nvSpPr>
            <p:spPr bwMode="auto">
              <a:xfrm>
                <a:off x="1632" y="2640"/>
                <a:ext cx="48" cy="0"/>
              </a:xfrm>
              <a:prstGeom prst="line">
                <a:avLst/>
              </a:prstGeom>
              <a:noFill/>
              <a:ln w="19050">
                <a:solidFill>
                  <a:schemeClr val="tx1"/>
                </a:solidFill>
                <a:round/>
                <a:headEnd/>
                <a:tailEnd/>
              </a:ln>
              <a:effectLst/>
            </p:spPr>
            <p:txBody>
              <a:bodyPr/>
              <a:lstStyle/>
              <a:p>
                <a:endParaRPr lang="en-US"/>
              </a:p>
            </p:txBody>
          </p:sp>
        </p:grpSp>
        <p:sp>
          <p:nvSpPr>
            <p:cNvPr id="41060" name="Freeform 100"/>
            <p:cNvSpPr>
              <a:spLocks/>
            </p:cNvSpPr>
            <p:nvPr/>
          </p:nvSpPr>
          <p:spPr bwMode="auto">
            <a:xfrm>
              <a:off x="2496" y="2832"/>
              <a:ext cx="1200" cy="179"/>
            </a:xfrm>
            <a:custGeom>
              <a:avLst/>
              <a:gdLst/>
              <a:ahLst/>
              <a:cxnLst>
                <a:cxn ang="0">
                  <a:pos x="0" y="0"/>
                </a:cxn>
                <a:cxn ang="0">
                  <a:pos x="267" y="117"/>
                </a:cxn>
                <a:cxn ang="0">
                  <a:pos x="576" y="178"/>
                </a:cxn>
                <a:cxn ang="0">
                  <a:pos x="891" y="123"/>
                </a:cxn>
                <a:cxn ang="0">
                  <a:pos x="1200" y="0"/>
                </a:cxn>
              </a:cxnLst>
              <a:rect l="0" t="0" r="r" b="b"/>
              <a:pathLst>
                <a:path w="1200" h="179">
                  <a:moveTo>
                    <a:pt x="0" y="0"/>
                  </a:moveTo>
                  <a:cubicBezTo>
                    <a:pt x="44" y="19"/>
                    <a:pt x="171" y="87"/>
                    <a:pt x="267" y="117"/>
                  </a:cubicBezTo>
                  <a:cubicBezTo>
                    <a:pt x="363" y="147"/>
                    <a:pt x="472" y="177"/>
                    <a:pt x="576" y="178"/>
                  </a:cubicBezTo>
                  <a:cubicBezTo>
                    <a:pt x="680" y="179"/>
                    <a:pt x="787" y="153"/>
                    <a:pt x="891" y="123"/>
                  </a:cubicBezTo>
                  <a:cubicBezTo>
                    <a:pt x="995" y="93"/>
                    <a:pt x="1136" y="26"/>
                    <a:pt x="1200" y="0"/>
                  </a:cubicBezTo>
                </a:path>
              </a:pathLst>
            </a:custGeom>
            <a:noFill/>
            <a:ln w="19050" cap="flat" cmpd="sng">
              <a:solidFill>
                <a:schemeClr val="tx1"/>
              </a:solidFill>
              <a:prstDash val="dash"/>
              <a:round/>
              <a:headEnd/>
              <a:tailEnd/>
            </a:ln>
            <a:effectLst/>
          </p:spPr>
          <p:txBody>
            <a:bodyPr/>
            <a:lstStyle/>
            <a:p>
              <a:endParaRPr lang="en-US"/>
            </a:p>
          </p:txBody>
        </p:sp>
      </p:grpSp>
      <p:grpSp>
        <p:nvGrpSpPr>
          <p:cNvPr id="14" name="Group 101"/>
          <p:cNvGrpSpPr>
            <a:grpSpLocks/>
          </p:cNvGrpSpPr>
          <p:nvPr/>
        </p:nvGrpSpPr>
        <p:grpSpPr bwMode="auto">
          <a:xfrm>
            <a:off x="4267200" y="5103813"/>
            <a:ext cx="990600" cy="588962"/>
            <a:chOff x="2496" y="2640"/>
            <a:chExt cx="1200" cy="371"/>
          </a:xfrm>
        </p:grpSpPr>
        <p:grpSp>
          <p:nvGrpSpPr>
            <p:cNvPr id="15" name="Group 102"/>
            <p:cNvGrpSpPr>
              <a:grpSpLocks/>
            </p:cNvGrpSpPr>
            <p:nvPr/>
          </p:nvGrpSpPr>
          <p:grpSpPr bwMode="auto">
            <a:xfrm>
              <a:off x="2496" y="2640"/>
              <a:ext cx="1200" cy="180"/>
              <a:chOff x="1008" y="2640"/>
              <a:chExt cx="1200" cy="180"/>
            </a:xfrm>
          </p:grpSpPr>
          <p:grpSp>
            <p:nvGrpSpPr>
              <p:cNvPr id="16" name="Group 103"/>
              <p:cNvGrpSpPr>
                <a:grpSpLocks/>
              </p:cNvGrpSpPr>
              <p:nvPr/>
            </p:nvGrpSpPr>
            <p:grpSpPr bwMode="auto">
              <a:xfrm>
                <a:off x="1008" y="2640"/>
                <a:ext cx="1200" cy="180"/>
                <a:chOff x="1008" y="2640"/>
                <a:chExt cx="1200" cy="180"/>
              </a:xfrm>
            </p:grpSpPr>
            <p:grpSp>
              <p:nvGrpSpPr>
                <p:cNvPr id="17" name="Group 104"/>
                <p:cNvGrpSpPr>
                  <a:grpSpLocks/>
                </p:cNvGrpSpPr>
                <p:nvPr/>
              </p:nvGrpSpPr>
              <p:grpSpPr bwMode="auto">
                <a:xfrm>
                  <a:off x="1008" y="2640"/>
                  <a:ext cx="1200" cy="180"/>
                  <a:chOff x="1008" y="2640"/>
                  <a:chExt cx="1200" cy="180"/>
                </a:xfrm>
              </p:grpSpPr>
              <p:sp>
                <p:nvSpPr>
                  <p:cNvPr id="41065" name="Line 105"/>
                  <p:cNvSpPr>
                    <a:spLocks noChangeShapeType="1"/>
                  </p:cNvSpPr>
                  <p:nvPr/>
                </p:nvSpPr>
                <p:spPr bwMode="auto">
                  <a:xfrm flipV="1">
                    <a:off x="1008" y="2777"/>
                    <a:ext cx="79" cy="42"/>
                  </a:xfrm>
                  <a:prstGeom prst="line">
                    <a:avLst/>
                  </a:prstGeom>
                  <a:noFill/>
                  <a:ln w="19050">
                    <a:solidFill>
                      <a:schemeClr val="tx1"/>
                    </a:solidFill>
                    <a:round/>
                    <a:headEnd/>
                    <a:tailEnd/>
                  </a:ln>
                </p:spPr>
                <p:txBody>
                  <a:bodyPr/>
                  <a:lstStyle/>
                  <a:p>
                    <a:endParaRPr lang="en-US"/>
                  </a:p>
                </p:txBody>
              </p:sp>
              <p:sp>
                <p:nvSpPr>
                  <p:cNvPr id="41066" name="Line 106"/>
                  <p:cNvSpPr>
                    <a:spLocks noChangeShapeType="1"/>
                  </p:cNvSpPr>
                  <p:nvPr/>
                </p:nvSpPr>
                <p:spPr bwMode="auto">
                  <a:xfrm flipV="1">
                    <a:off x="1087" y="2740"/>
                    <a:ext cx="80" cy="37"/>
                  </a:xfrm>
                  <a:prstGeom prst="line">
                    <a:avLst/>
                  </a:prstGeom>
                  <a:noFill/>
                  <a:ln w="19050">
                    <a:solidFill>
                      <a:schemeClr val="tx1"/>
                    </a:solidFill>
                    <a:round/>
                    <a:headEnd/>
                    <a:tailEnd/>
                  </a:ln>
                </p:spPr>
                <p:txBody>
                  <a:bodyPr/>
                  <a:lstStyle/>
                  <a:p>
                    <a:endParaRPr lang="en-US"/>
                  </a:p>
                </p:txBody>
              </p:sp>
              <p:sp>
                <p:nvSpPr>
                  <p:cNvPr id="41067" name="Line 107"/>
                  <p:cNvSpPr>
                    <a:spLocks noChangeShapeType="1"/>
                  </p:cNvSpPr>
                  <p:nvPr/>
                </p:nvSpPr>
                <p:spPr bwMode="auto">
                  <a:xfrm flipV="1">
                    <a:off x="1167" y="2710"/>
                    <a:ext cx="75" cy="30"/>
                  </a:xfrm>
                  <a:prstGeom prst="line">
                    <a:avLst/>
                  </a:prstGeom>
                  <a:noFill/>
                  <a:ln w="19050">
                    <a:solidFill>
                      <a:schemeClr val="tx1"/>
                    </a:solidFill>
                    <a:round/>
                    <a:headEnd/>
                    <a:tailEnd/>
                  </a:ln>
                </p:spPr>
                <p:txBody>
                  <a:bodyPr/>
                  <a:lstStyle/>
                  <a:p>
                    <a:endParaRPr lang="en-US"/>
                  </a:p>
                </p:txBody>
              </p:sp>
              <p:sp>
                <p:nvSpPr>
                  <p:cNvPr id="41068" name="Line 108"/>
                  <p:cNvSpPr>
                    <a:spLocks noChangeShapeType="1"/>
                  </p:cNvSpPr>
                  <p:nvPr/>
                </p:nvSpPr>
                <p:spPr bwMode="auto">
                  <a:xfrm flipV="1">
                    <a:off x="1242" y="2685"/>
                    <a:ext cx="73" cy="25"/>
                  </a:xfrm>
                  <a:prstGeom prst="line">
                    <a:avLst/>
                  </a:prstGeom>
                  <a:noFill/>
                  <a:ln w="19050">
                    <a:solidFill>
                      <a:schemeClr val="tx1"/>
                    </a:solidFill>
                    <a:round/>
                    <a:headEnd/>
                    <a:tailEnd/>
                  </a:ln>
                </p:spPr>
                <p:txBody>
                  <a:bodyPr/>
                  <a:lstStyle/>
                  <a:p>
                    <a:endParaRPr lang="en-US"/>
                  </a:p>
                </p:txBody>
              </p:sp>
              <p:sp>
                <p:nvSpPr>
                  <p:cNvPr id="41069" name="Line 109"/>
                  <p:cNvSpPr>
                    <a:spLocks noChangeShapeType="1"/>
                  </p:cNvSpPr>
                  <p:nvPr/>
                </p:nvSpPr>
                <p:spPr bwMode="auto">
                  <a:xfrm flipV="1">
                    <a:off x="1315" y="2665"/>
                    <a:ext cx="76" cy="20"/>
                  </a:xfrm>
                  <a:prstGeom prst="line">
                    <a:avLst/>
                  </a:prstGeom>
                  <a:noFill/>
                  <a:ln w="19050">
                    <a:solidFill>
                      <a:schemeClr val="tx1"/>
                    </a:solidFill>
                    <a:round/>
                    <a:headEnd/>
                    <a:tailEnd/>
                  </a:ln>
                </p:spPr>
                <p:txBody>
                  <a:bodyPr/>
                  <a:lstStyle/>
                  <a:p>
                    <a:endParaRPr lang="en-US"/>
                  </a:p>
                </p:txBody>
              </p:sp>
              <p:sp>
                <p:nvSpPr>
                  <p:cNvPr id="41070" name="Line 110"/>
                  <p:cNvSpPr>
                    <a:spLocks noChangeShapeType="1"/>
                  </p:cNvSpPr>
                  <p:nvPr/>
                </p:nvSpPr>
                <p:spPr bwMode="auto">
                  <a:xfrm flipV="1">
                    <a:off x="1391" y="2657"/>
                    <a:ext cx="38" cy="8"/>
                  </a:xfrm>
                  <a:prstGeom prst="line">
                    <a:avLst/>
                  </a:prstGeom>
                  <a:noFill/>
                  <a:ln w="19050">
                    <a:solidFill>
                      <a:schemeClr val="tx1"/>
                    </a:solidFill>
                    <a:round/>
                    <a:headEnd/>
                    <a:tailEnd/>
                  </a:ln>
                </p:spPr>
                <p:txBody>
                  <a:bodyPr/>
                  <a:lstStyle/>
                  <a:p>
                    <a:endParaRPr lang="en-US"/>
                  </a:p>
                </p:txBody>
              </p:sp>
              <p:sp>
                <p:nvSpPr>
                  <p:cNvPr id="41071" name="Line 111"/>
                  <p:cNvSpPr>
                    <a:spLocks noChangeShapeType="1"/>
                  </p:cNvSpPr>
                  <p:nvPr/>
                </p:nvSpPr>
                <p:spPr bwMode="auto">
                  <a:xfrm flipV="1">
                    <a:off x="1429" y="2651"/>
                    <a:ext cx="34" cy="6"/>
                  </a:xfrm>
                  <a:prstGeom prst="line">
                    <a:avLst/>
                  </a:prstGeom>
                  <a:noFill/>
                  <a:ln w="19050">
                    <a:solidFill>
                      <a:schemeClr val="tx1"/>
                    </a:solidFill>
                    <a:round/>
                    <a:headEnd/>
                    <a:tailEnd/>
                  </a:ln>
                </p:spPr>
                <p:txBody>
                  <a:bodyPr/>
                  <a:lstStyle/>
                  <a:p>
                    <a:endParaRPr lang="en-US"/>
                  </a:p>
                </p:txBody>
              </p:sp>
              <p:sp>
                <p:nvSpPr>
                  <p:cNvPr id="41072" name="Line 112"/>
                  <p:cNvSpPr>
                    <a:spLocks noChangeShapeType="1"/>
                  </p:cNvSpPr>
                  <p:nvPr/>
                </p:nvSpPr>
                <p:spPr bwMode="auto">
                  <a:xfrm flipV="1">
                    <a:off x="1463" y="2646"/>
                    <a:ext cx="35" cy="5"/>
                  </a:xfrm>
                  <a:prstGeom prst="line">
                    <a:avLst/>
                  </a:prstGeom>
                  <a:noFill/>
                  <a:ln w="19050">
                    <a:solidFill>
                      <a:schemeClr val="tx1"/>
                    </a:solidFill>
                    <a:round/>
                    <a:headEnd/>
                    <a:tailEnd/>
                  </a:ln>
                </p:spPr>
                <p:txBody>
                  <a:bodyPr/>
                  <a:lstStyle/>
                  <a:p>
                    <a:endParaRPr lang="en-US"/>
                  </a:p>
                </p:txBody>
              </p:sp>
              <p:sp>
                <p:nvSpPr>
                  <p:cNvPr id="41073" name="Line 113"/>
                  <p:cNvSpPr>
                    <a:spLocks noChangeShapeType="1"/>
                  </p:cNvSpPr>
                  <p:nvPr/>
                </p:nvSpPr>
                <p:spPr bwMode="auto">
                  <a:xfrm flipV="1">
                    <a:off x="1498" y="2642"/>
                    <a:ext cx="38" cy="4"/>
                  </a:xfrm>
                  <a:prstGeom prst="line">
                    <a:avLst/>
                  </a:prstGeom>
                  <a:noFill/>
                  <a:ln w="19050">
                    <a:solidFill>
                      <a:schemeClr val="tx1"/>
                    </a:solidFill>
                    <a:round/>
                    <a:headEnd/>
                    <a:tailEnd/>
                  </a:ln>
                </p:spPr>
                <p:txBody>
                  <a:bodyPr/>
                  <a:lstStyle/>
                  <a:p>
                    <a:endParaRPr lang="en-US"/>
                  </a:p>
                </p:txBody>
              </p:sp>
              <p:sp>
                <p:nvSpPr>
                  <p:cNvPr id="41074" name="Line 114"/>
                  <p:cNvSpPr>
                    <a:spLocks noChangeShapeType="1"/>
                  </p:cNvSpPr>
                  <p:nvPr/>
                </p:nvSpPr>
                <p:spPr bwMode="auto">
                  <a:xfrm flipV="1">
                    <a:off x="1536" y="2642"/>
                    <a:ext cx="17" cy="0"/>
                  </a:xfrm>
                  <a:prstGeom prst="line">
                    <a:avLst/>
                  </a:prstGeom>
                  <a:noFill/>
                  <a:ln w="19050">
                    <a:solidFill>
                      <a:schemeClr val="tx1"/>
                    </a:solidFill>
                    <a:round/>
                    <a:headEnd/>
                    <a:tailEnd/>
                  </a:ln>
                </p:spPr>
                <p:txBody>
                  <a:bodyPr/>
                  <a:lstStyle/>
                  <a:p>
                    <a:endParaRPr lang="en-US"/>
                  </a:p>
                </p:txBody>
              </p:sp>
              <p:sp>
                <p:nvSpPr>
                  <p:cNvPr id="41075" name="Line 115"/>
                  <p:cNvSpPr>
                    <a:spLocks noChangeShapeType="1"/>
                  </p:cNvSpPr>
                  <p:nvPr/>
                </p:nvSpPr>
                <p:spPr bwMode="auto">
                  <a:xfrm flipV="1">
                    <a:off x="1570" y="2640"/>
                    <a:ext cx="38" cy="0"/>
                  </a:xfrm>
                  <a:prstGeom prst="line">
                    <a:avLst/>
                  </a:prstGeom>
                  <a:noFill/>
                  <a:ln w="19050">
                    <a:solidFill>
                      <a:schemeClr val="tx1"/>
                    </a:solidFill>
                    <a:round/>
                    <a:headEnd/>
                    <a:tailEnd/>
                  </a:ln>
                </p:spPr>
                <p:txBody>
                  <a:bodyPr/>
                  <a:lstStyle/>
                  <a:p>
                    <a:endParaRPr lang="en-US"/>
                  </a:p>
                </p:txBody>
              </p:sp>
              <p:sp>
                <p:nvSpPr>
                  <p:cNvPr id="41076" name="Line 116"/>
                  <p:cNvSpPr>
                    <a:spLocks noChangeShapeType="1"/>
                  </p:cNvSpPr>
                  <p:nvPr/>
                </p:nvSpPr>
                <p:spPr bwMode="auto">
                  <a:xfrm>
                    <a:off x="1608" y="2640"/>
                    <a:ext cx="34" cy="0"/>
                  </a:xfrm>
                  <a:prstGeom prst="line">
                    <a:avLst/>
                  </a:prstGeom>
                  <a:noFill/>
                  <a:ln w="19050">
                    <a:solidFill>
                      <a:schemeClr val="tx1"/>
                    </a:solidFill>
                    <a:round/>
                    <a:headEnd/>
                    <a:tailEnd/>
                  </a:ln>
                </p:spPr>
                <p:txBody>
                  <a:bodyPr/>
                  <a:lstStyle/>
                  <a:p>
                    <a:endParaRPr lang="en-US"/>
                  </a:p>
                </p:txBody>
              </p:sp>
              <p:sp>
                <p:nvSpPr>
                  <p:cNvPr id="41077" name="Line 117"/>
                  <p:cNvSpPr>
                    <a:spLocks noChangeShapeType="1"/>
                  </p:cNvSpPr>
                  <p:nvPr/>
                </p:nvSpPr>
                <p:spPr bwMode="auto">
                  <a:xfrm>
                    <a:off x="1663" y="2642"/>
                    <a:ext cx="17" cy="0"/>
                  </a:xfrm>
                  <a:prstGeom prst="line">
                    <a:avLst/>
                  </a:prstGeom>
                  <a:noFill/>
                  <a:ln w="19050">
                    <a:solidFill>
                      <a:schemeClr val="tx1"/>
                    </a:solidFill>
                    <a:round/>
                    <a:headEnd/>
                    <a:tailEnd/>
                  </a:ln>
                </p:spPr>
                <p:txBody>
                  <a:bodyPr/>
                  <a:lstStyle/>
                  <a:p>
                    <a:endParaRPr lang="en-US"/>
                  </a:p>
                </p:txBody>
              </p:sp>
              <p:sp>
                <p:nvSpPr>
                  <p:cNvPr id="41078" name="Line 118"/>
                  <p:cNvSpPr>
                    <a:spLocks noChangeShapeType="1"/>
                  </p:cNvSpPr>
                  <p:nvPr/>
                </p:nvSpPr>
                <p:spPr bwMode="auto">
                  <a:xfrm>
                    <a:off x="1680" y="2642"/>
                    <a:ext cx="35" cy="4"/>
                  </a:xfrm>
                  <a:prstGeom prst="line">
                    <a:avLst/>
                  </a:prstGeom>
                  <a:noFill/>
                  <a:ln w="19050">
                    <a:solidFill>
                      <a:schemeClr val="tx1"/>
                    </a:solidFill>
                    <a:round/>
                    <a:headEnd/>
                    <a:tailEnd/>
                  </a:ln>
                </p:spPr>
                <p:txBody>
                  <a:bodyPr/>
                  <a:lstStyle/>
                  <a:p>
                    <a:endParaRPr lang="en-US"/>
                  </a:p>
                </p:txBody>
              </p:sp>
              <p:sp>
                <p:nvSpPr>
                  <p:cNvPr id="41079" name="Line 119"/>
                  <p:cNvSpPr>
                    <a:spLocks noChangeShapeType="1"/>
                  </p:cNvSpPr>
                  <p:nvPr/>
                </p:nvSpPr>
                <p:spPr bwMode="auto">
                  <a:xfrm>
                    <a:off x="1715" y="2646"/>
                    <a:ext cx="38" cy="5"/>
                  </a:xfrm>
                  <a:prstGeom prst="line">
                    <a:avLst/>
                  </a:prstGeom>
                  <a:noFill/>
                  <a:ln w="19050">
                    <a:solidFill>
                      <a:schemeClr val="tx1"/>
                    </a:solidFill>
                    <a:round/>
                    <a:headEnd/>
                    <a:tailEnd/>
                  </a:ln>
                </p:spPr>
                <p:txBody>
                  <a:bodyPr/>
                  <a:lstStyle/>
                  <a:p>
                    <a:endParaRPr lang="en-US"/>
                  </a:p>
                </p:txBody>
              </p:sp>
              <p:sp>
                <p:nvSpPr>
                  <p:cNvPr id="41080" name="Line 120"/>
                  <p:cNvSpPr>
                    <a:spLocks noChangeShapeType="1"/>
                  </p:cNvSpPr>
                  <p:nvPr/>
                </p:nvSpPr>
                <p:spPr bwMode="auto">
                  <a:xfrm>
                    <a:off x="1753" y="2651"/>
                    <a:ext cx="34" cy="6"/>
                  </a:xfrm>
                  <a:prstGeom prst="line">
                    <a:avLst/>
                  </a:prstGeom>
                  <a:noFill/>
                  <a:ln w="19050">
                    <a:solidFill>
                      <a:schemeClr val="tx1"/>
                    </a:solidFill>
                    <a:round/>
                    <a:headEnd/>
                    <a:tailEnd/>
                  </a:ln>
                </p:spPr>
                <p:txBody>
                  <a:bodyPr/>
                  <a:lstStyle/>
                  <a:p>
                    <a:endParaRPr lang="en-US"/>
                  </a:p>
                </p:txBody>
              </p:sp>
              <p:sp>
                <p:nvSpPr>
                  <p:cNvPr id="41081" name="Line 121"/>
                  <p:cNvSpPr>
                    <a:spLocks noChangeShapeType="1"/>
                  </p:cNvSpPr>
                  <p:nvPr/>
                </p:nvSpPr>
                <p:spPr bwMode="auto">
                  <a:xfrm>
                    <a:off x="1787" y="2657"/>
                    <a:ext cx="38" cy="8"/>
                  </a:xfrm>
                  <a:prstGeom prst="line">
                    <a:avLst/>
                  </a:prstGeom>
                  <a:noFill/>
                  <a:ln w="19050">
                    <a:solidFill>
                      <a:schemeClr val="tx1"/>
                    </a:solidFill>
                    <a:round/>
                    <a:headEnd/>
                    <a:tailEnd/>
                  </a:ln>
                </p:spPr>
                <p:txBody>
                  <a:bodyPr/>
                  <a:lstStyle/>
                  <a:p>
                    <a:endParaRPr lang="en-US"/>
                  </a:p>
                </p:txBody>
              </p:sp>
              <p:sp>
                <p:nvSpPr>
                  <p:cNvPr id="41082" name="Line 122"/>
                  <p:cNvSpPr>
                    <a:spLocks noChangeShapeType="1"/>
                  </p:cNvSpPr>
                  <p:nvPr/>
                </p:nvSpPr>
                <p:spPr bwMode="auto">
                  <a:xfrm>
                    <a:off x="1825" y="2665"/>
                    <a:ext cx="73" cy="20"/>
                  </a:xfrm>
                  <a:prstGeom prst="line">
                    <a:avLst/>
                  </a:prstGeom>
                  <a:noFill/>
                  <a:ln w="19050">
                    <a:solidFill>
                      <a:schemeClr val="tx1"/>
                    </a:solidFill>
                    <a:round/>
                    <a:headEnd/>
                    <a:tailEnd/>
                  </a:ln>
                </p:spPr>
                <p:txBody>
                  <a:bodyPr/>
                  <a:lstStyle/>
                  <a:p>
                    <a:endParaRPr lang="en-US"/>
                  </a:p>
                </p:txBody>
              </p:sp>
              <p:sp>
                <p:nvSpPr>
                  <p:cNvPr id="41083" name="Line 123"/>
                  <p:cNvSpPr>
                    <a:spLocks noChangeShapeType="1"/>
                  </p:cNvSpPr>
                  <p:nvPr/>
                </p:nvSpPr>
                <p:spPr bwMode="auto">
                  <a:xfrm>
                    <a:off x="1898" y="2685"/>
                    <a:ext cx="76" cy="25"/>
                  </a:xfrm>
                  <a:prstGeom prst="line">
                    <a:avLst/>
                  </a:prstGeom>
                  <a:noFill/>
                  <a:ln w="19050">
                    <a:solidFill>
                      <a:schemeClr val="tx1"/>
                    </a:solidFill>
                    <a:round/>
                    <a:headEnd/>
                    <a:tailEnd/>
                  </a:ln>
                </p:spPr>
                <p:txBody>
                  <a:bodyPr/>
                  <a:lstStyle/>
                  <a:p>
                    <a:endParaRPr lang="en-US"/>
                  </a:p>
                </p:txBody>
              </p:sp>
              <p:sp>
                <p:nvSpPr>
                  <p:cNvPr id="41084" name="Line 124"/>
                  <p:cNvSpPr>
                    <a:spLocks noChangeShapeType="1"/>
                  </p:cNvSpPr>
                  <p:nvPr/>
                </p:nvSpPr>
                <p:spPr bwMode="auto">
                  <a:xfrm>
                    <a:off x="1974" y="2710"/>
                    <a:ext cx="75" cy="30"/>
                  </a:xfrm>
                  <a:prstGeom prst="line">
                    <a:avLst/>
                  </a:prstGeom>
                  <a:noFill/>
                  <a:ln w="19050">
                    <a:solidFill>
                      <a:schemeClr val="tx1"/>
                    </a:solidFill>
                    <a:round/>
                    <a:headEnd/>
                    <a:tailEnd/>
                  </a:ln>
                </p:spPr>
                <p:txBody>
                  <a:bodyPr/>
                  <a:lstStyle/>
                  <a:p>
                    <a:endParaRPr lang="en-US"/>
                  </a:p>
                </p:txBody>
              </p:sp>
              <p:sp>
                <p:nvSpPr>
                  <p:cNvPr id="41085" name="Line 125"/>
                  <p:cNvSpPr>
                    <a:spLocks noChangeShapeType="1"/>
                  </p:cNvSpPr>
                  <p:nvPr/>
                </p:nvSpPr>
                <p:spPr bwMode="auto">
                  <a:xfrm>
                    <a:off x="2049" y="2740"/>
                    <a:ext cx="80" cy="37"/>
                  </a:xfrm>
                  <a:prstGeom prst="line">
                    <a:avLst/>
                  </a:prstGeom>
                  <a:noFill/>
                  <a:ln w="19050">
                    <a:solidFill>
                      <a:schemeClr val="tx1"/>
                    </a:solidFill>
                    <a:round/>
                    <a:headEnd/>
                    <a:tailEnd/>
                  </a:ln>
                </p:spPr>
                <p:txBody>
                  <a:bodyPr/>
                  <a:lstStyle/>
                  <a:p>
                    <a:endParaRPr lang="en-US"/>
                  </a:p>
                </p:txBody>
              </p:sp>
              <p:sp>
                <p:nvSpPr>
                  <p:cNvPr id="41086" name="Line 126"/>
                  <p:cNvSpPr>
                    <a:spLocks noChangeShapeType="1"/>
                  </p:cNvSpPr>
                  <p:nvPr/>
                </p:nvSpPr>
                <p:spPr bwMode="auto">
                  <a:xfrm>
                    <a:off x="2129" y="2777"/>
                    <a:ext cx="79" cy="42"/>
                  </a:xfrm>
                  <a:prstGeom prst="line">
                    <a:avLst/>
                  </a:prstGeom>
                  <a:noFill/>
                  <a:ln w="19050">
                    <a:solidFill>
                      <a:schemeClr val="tx1"/>
                    </a:solidFill>
                    <a:round/>
                    <a:headEnd/>
                    <a:tailEnd/>
                  </a:ln>
                </p:spPr>
                <p:txBody>
                  <a:bodyPr/>
                  <a:lstStyle/>
                  <a:p>
                    <a:endParaRPr lang="en-US"/>
                  </a:p>
                </p:txBody>
              </p:sp>
              <p:sp>
                <p:nvSpPr>
                  <p:cNvPr id="41087" name="Line 127"/>
                  <p:cNvSpPr>
                    <a:spLocks noChangeShapeType="1"/>
                  </p:cNvSpPr>
                  <p:nvPr/>
                </p:nvSpPr>
                <p:spPr bwMode="auto">
                  <a:xfrm>
                    <a:off x="1008" y="2819"/>
                    <a:ext cx="0" cy="1"/>
                  </a:xfrm>
                  <a:prstGeom prst="line">
                    <a:avLst/>
                  </a:prstGeom>
                  <a:noFill/>
                  <a:ln w="19050">
                    <a:solidFill>
                      <a:schemeClr val="tx1"/>
                    </a:solidFill>
                    <a:round/>
                    <a:headEnd/>
                    <a:tailEnd/>
                  </a:ln>
                </p:spPr>
                <p:txBody>
                  <a:bodyPr/>
                  <a:lstStyle/>
                  <a:p>
                    <a:endParaRPr lang="en-US"/>
                  </a:p>
                </p:txBody>
              </p:sp>
            </p:grpSp>
            <p:sp>
              <p:nvSpPr>
                <p:cNvPr id="41088" name="Line 128"/>
                <p:cNvSpPr>
                  <a:spLocks noChangeShapeType="1"/>
                </p:cNvSpPr>
                <p:nvPr/>
              </p:nvSpPr>
              <p:spPr bwMode="auto">
                <a:xfrm>
                  <a:off x="1536" y="2640"/>
                  <a:ext cx="96" cy="0"/>
                </a:xfrm>
                <a:prstGeom prst="line">
                  <a:avLst/>
                </a:prstGeom>
                <a:noFill/>
                <a:ln w="19050">
                  <a:solidFill>
                    <a:schemeClr val="tx1"/>
                  </a:solidFill>
                  <a:round/>
                  <a:headEnd/>
                  <a:tailEnd/>
                </a:ln>
                <a:effectLst/>
              </p:spPr>
              <p:txBody>
                <a:bodyPr/>
                <a:lstStyle/>
                <a:p>
                  <a:endParaRPr lang="en-US"/>
                </a:p>
              </p:txBody>
            </p:sp>
          </p:grpSp>
          <p:sp>
            <p:nvSpPr>
              <p:cNvPr id="41089" name="Line 129"/>
              <p:cNvSpPr>
                <a:spLocks noChangeShapeType="1"/>
              </p:cNvSpPr>
              <p:nvPr/>
            </p:nvSpPr>
            <p:spPr bwMode="auto">
              <a:xfrm>
                <a:off x="1632" y="2640"/>
                <a:ext cx="48" cy="0"/>
              </a:xfrm>
              <a:prstGeom prst="line">
                <a:avLst/>
              </a:prstGeom>
              <a:noFill/>
              <a:ln w="19050">
                <a:solidFill>
                  <a:schemeClr val="tx1"/>
                </a:solidFill>
                <a:round/>
                <a:headEnd/>
                <a:tailEnd/>
              </a:ln>
              <a:effectLst/>
            </p:spPr>
            <p:txBody>
              <a:bodyPr/>
              <a:lstStyle/>
              <a:p>
                <a:endParaRPr lang="en-US"/>
              </a:p>
            </p:txBody>
          </p:sp>
        </p:grpSp>
        <p:sp>
          <p:nvSpPr>
            <p:cNvPr id="41090" name="Freeform 130"/>
            <p:cNvSpPr>
              <a:spLocks/>
            </p:cNvSpPr>
            <p:nvPr/>
          </p:nvSpPr>
          <p:spPr bwMode="auto">
            <a:xfrm>
              <a:off x="2496" y="2832"/>
              <a:ext cx="1200" cy="179"/>
            </a:xfrm>
            <a:custGeom>
              <a:avLst/>
              <a:gdLst/>
              <a:ahLst/>
              <a:cxnLst>
                <a:cxn ang="0">
                  <a:pos x="0" y="0"/>
                </a:cxn>
                <a:cxn ang="0">
                  <a:pos x="267" y="117"/>
                </a:cxn>
                <a:cxn ang="0">
                  <a:pos x="576" y="178"/>
                </a:cxn>
                <a:cxn ang="0">
                  <a:pos x="891" y="123"/>
                </a:cxn>
                <a:cxn ang="0">
                  <a:pos x="1200" y="0"/>
                </a:cxn>
              </a:cxnLst>
              <a:rect l="0" t="0" r="r" b="b"/>
              <a:pathLst>
                <a:path w="1200" h="179">
                  <a:moveTo>
                    <a:pt x="0" y="0"/>
                  </a:moveTo>
                  <a:cubicBezTo>
                    <a:pt x="44" y="19"/>
                    <a:pt x="171" y="87"/>
                    <a:pt x="267" y="117"/>
                  </a:cubicBezTo>
                  <a:cubicBezTo>
                    <a:pt x="363" y="147"/>
                    <a:pt x="472" y="177"/>
                    <a:pt x="576" y="178"/>
                  </a:cubicBezTo>
                  <a:cubicBezTo>
                    <a:pt x="680" y="179"/>
                    <a:pt x="787" y="153"/>
                    <a:pt x="891" y="123"/>
                  </a:cubicBezTo>
                  <a:cubicBezTo>
                    <a:pt x="995" y="93"/>
                    <a:pt x="1136" y="26"/>
                    <a:pt x="1200" y="0"/>
                  </a:cubicBezTo>
                </a:path>
              </a:pathLst>
            </a:custGeom>
            <a:noFill/>
            <a:ln w="19050" cap="flat" cmpd="sng">
              <a:solidFill>
                <a:schemeClr val="tx1"/>
              </a:solidFill>
              <a:prstDash val="dash"/>
              <a:round/>
              <a:headEnd/>
              <a:tailEnd/>
            </a:ln>
            <a:effectLst/>
          </p:spPr>
          <p:txBody>
            <a:bodyPr/>
            <a:lstStyle/>
            <a:p>
              <a:endParaRPr lang="en-US"/>
            </a:p>
          </p:txBody>
        </p:sp>
      </p:grpSp>
      <p:sp>
        <p:nvSpPr>
          <p:cNvPr id="41091" name="Line 131"/>
          <p:cNvSpPr>
            <a:spLocks noChangeShapeType="1"/>
          </p:cNvSpPr>
          <p:nvPr/>
        </p:nvSpPr>
        <p:spPr bwMode="auto">
          <a:xfrm>
            <a:off x="5257800" y="4951413"/>
            <a:ext cx="0" cy="838200"/>
          </a:xfrm>
          <a:prstGeom prst="line">
            <a:avLst/>
          </a:prstGeom>
          <a:noFill/>
          <a:ln w="76200">
            <a:solidFill>
              <a:schemeClr val="tx1"/>
            </a:solidFill>
            <a:round/>
            <a:headEnd/>
            <a:tailEnd/>
          </a:ln>
          <a:effectLst/>
        </p:spPr>
        <p:txBody>
          <a:bodyPr/>
          <a:lstStyle/>
          <a:p>
            <a:endParaRPr lang="en-US"/>
          </a:p>
        </p:txBody>
      </p:sp>
      <p:sp>
        <p:nvSpPr>
          <p:cNvPr id="41093" name="Text Box 133"/>
          <p:cNvSpPr txBox="1">
            <a:spLocks noChangeArrowheads="1"/>
          </p:cNvSpPr>
          <p:nvPr/>
        </p:nvSpPr>
        <p:spPr bwMode="auto">
          <a:xfrm>
            <a:off x="4572000" y="6324600"/>
            <a:ext cx="1295400" cy="366713"/>
          </a:xfrm>
          <a:prstGeom prst="rect">
            <a:avLst/>
          </a:prstGeom>
          <a:noFill/>
          <a:ln w="9525">
            <a:noFill/>
            <a:miter lim="800000"/>
            <a:headEnd/>
            <a:tailEnd/>
          </a:ln>
          <a:effectLst/>
        </p:spPr>
        <p:txBody>
          <a:bodyPr>
            <a:spAutoFit/>
          </a:bodyPr>
          <a:lstStyle/>
          <a:p>
            <a:pPr eaLnBrk="0" hangingPunct="0">
              <a:spcBef>
                <a:spcPct val="50000"/>
              </a:spcBef>
            </a:pPr>
            <a:r>
              <a:rPr lang="en-US">
                <a:latin typeface="Verdana" pitchFamily="34" charset="0"/>
              </a:rPr>
              <a:t>nodes</a:t>
            </a:r>
          </a:p>
        </p:txBody>
      </p:sp>
      <p:sp>
        <p:nvSpPr>
          <p:cNvPr id="41094" name="Text Box 134"/>
          <p:cNvSpPr txBox="1">
            <a:spLocks noChangeArrowheads="1"/>
          </p:cNvSpPr>
          <p:nvPr/>
        </p:nvSpPr>
        <p:spPr bwMode="auto">
          <a:xfrm>
            <a:off x="4267200" y="4570413"/>
            <a:ext cx="1371600" cy="366712"/>
          </a:xfrm>
          <a:prstGeom prst="rect">
            <a:avLst/>
          </a:prstGeom>
          <a:noFill/>
          <a:ln w="9525">
            <a:noFill/>
            <a:miter lim="800000"/>
            <a:headEnd/>
            <a:tailEnd/>
          </a:ln>
          <a:effectLst/>
        </p:spPr>
        <p:txBody>
          <a:bodyPr>
            <a:spAutoFit/>
          </a:bodyPr>
          <a:lstStyle/>
          <a:p>
            <a:pPr eaLnBrk="0" hangingPunct="0">
              <a:spcBef>
                <a:spcPct val="50000"/>
              </a:spcBef>
            </a:pPr>
            <a:r>
              <a:rPr lang="en-US" dirty="0">
                <a:latin typeface="Verdana" pitchFamily="34" charset="0"/>
              </a:rPr>
              <a:t>antinodes</a:t>
            </a:r>
          </a:p>
        </p:txBody>
      </p:sp>
      <p:sp>
        <p:nvSpPr>
          <p:cNvPr id="41095" name="Line 135"/>
          <p:cNvSpPr>
            <a:spLocks noChangeShapeType="1"/>
          </p:cNvSpPr>
          <p:nvPr/>
        </p:nvSpPr>
        <p:spPr bwMode="auto">
          <a:xfrm flipV="1">
            <a:off x="4953000" y="5637213"/>
            <a:ext cx="304800" cy="685800"/>
          </a:xfrm>
          <a:prstGeom prst="line">
            <a:avLst/>
          </a:prstGeom>
          <a:noFill/>
          <a:ln w="9525">
            <a:solidFill>
              <a:schemeClr val="tx1"/>
            </a:solidFill>
            <a:round/>
            <a:headEnd/>
            <a:tailEnd type="triangle" w="med" len="med"/>
          </a:ln>
          <a:effectLst/>
        </p:spPr>
        <p:txBody>
          <a:bodyPr/>
          <a:lstStyle/>
          <a:p>
            <a:endParaRPr lang="en-US"/>
          </a:p>
        </p:txBody>
      </p:sp>
      <p:sp>
        <p:nvSpPr>
          <p:cNvPr id="41096" name="Line 136"/>
          <p:cNvSpPr>
            <a:spLocks noChangeShapeType="1"/>
          </p:cNvSpPr>
          <p:nvPr/>
        </p:nvSpPr>
        <p:spPr bwMode="auto">
          <a:xfrm flipH="1" flipV="1">
            <a:off x="4343400" y="5561013"/>
            <a:ext cx="609600" cy="762000"/>
          </a:xfrm>
          <a:prstGeom prst="line">
            <a:avLst/>
          </a:prstGeom>
          <a:noFill/>
          <a:ln w="9525">
            <a:solidFill>
              <a:schemeClr val="tx1"/>
            </a:solidFill>
            <a:round/>
            <a:headEnd/>
            <a:tailEnd type="triangle" w="med" len="med"/>
          </a:ln>
          <a:effectLst/>
        </p:spPr>
        <p:txBody>
          <a:bodyPr/>
          <a:lstStyle/>
          <a:p>
            <a:endParaRPr lang="en-US"/>
          </a:p>
        </p:txBody>
      </p:sp>
      <p:sp>
        <p:nvSpPr>
          <p:cNvPr id="41097" name="Line 137"/>
          <p:cNvSpPr>
            <a:spLocks noChangeShapeType="1"/>
          </p:cNvSpPr>
          <p:nvPr/>
        </p:nvSpPr>
        <p:spPr bwMode="auto">
          <a:xfrm>
            <a:off x="4800600" y="4875213"/>
            <a:ext cx="0" cy="152400"/>
          </a:xfrm>
          <a:prstGeom prst="line">
            <a:avLst/>
          </a:prstGeom>
          <a:noFill/>
          <a:ln w="9525">
            <a:solidFill>
              <a:schemeClr val="tx1"/>
            </a:solidFill>
            <a:round/>
            <a:headEnd/>
            <a:tailEnd type="triangle" w="med" len="med"/>
          </a:ln>
          <a:effectLst/>
        </p:spPr>
        <p:txBody>
          <a:bodyPr/>
          <a:lstStyle/>
          <a:p>
            <a:endParaRPr lang="en-US"/>
          </a:p>
        </p:txBody>
      </p:sp>
      <p:sp>
        <p:nvSpPr>
          <p:cNvPr id="41098" name="Line 138"/>
          <p:cNvSpPr>
            <a:spLocks noChangeShapeType="1"/>
          </p:cNvSpPr>
          <p:nvPr/>
        </p:nvSpPr>
        <p:spPr bwMode="auto">
          <a:xfrm flipH="1">
            <a:off x="3886200" y="4875213"/>
            <a:ext cx="457200" cy="152400"/>
          </a:xfrm>
          <a:prstGeom prst="line">
            <a:avLst/>
          </a:prstGeom>
          <a:noFill/>
          <a:ln w="9525">
            <a:solidFill>
              <a:schemeClr val="tx1"/>
            </a:solidFill>
            <a:round/>
            <a:headEnd/>
            <a:tailEnd type="triangle" w="med" len="med"/>
          </a:ln>
          <a:effectLst/>
        </p:spPr>
        <p:txBody>
          <a:bodyPr/>
          <a:lstStyle/>
          <a:p>
            <a:endParaRPr lang="en-US"/>
          </a:p>
        </p:txBody>
      </p:sp>
      <p:sp>
        <p:nvSpPr>
          <p:cNvPr id="41099" name="Line 139"/>
          <p:cNvSpPr>
            <a:spLocks noChangeShapeType="1"/>
          </p:cNvSpPr>
          <p:nvPr/>
        </p:nvSpPr>
        <p:spPr bwMode="auto">
          <a:xfrm>
            <a:off x="6096000" y="4951413"/>
            <a:ext cx="0" cy="838200"/>
          </a:xfrm>
          <a:prstGeom prst="line">
            <a:avLst/>
          </a:prstGeom>
          <a:noFill/>
          <a:ln w="76200">
            <a:solidFill>
              <a:schemeClr val="tx1"/>
            </a:solidFill>
            <a:round/>
            <a:headEnd/>
            <a:tailEnd/>
          </a:ln>
          <a:effectLst/>
        </p:spPr>
        <p:txBody>
          <a:bodyPr/>
          <a:lstStyle/>
          <a:p>
            <a:endParaRPr lang="en-US"/>
          </a:p>
        </p:txBody>
      </p:sp>
      <p:grpSp>
        <p:nvGrpSpPr>
          <p:cNvPr id="18" name="Group 140"/>
          <p:cNvGrpSpPr>
            <a:grpSpLocks/>
          </p:cNvGrpSpPr>
          <p:nvPr/>
        </p:nvGrpSpPr>
        <p:grpSpPr bwMode="auto">
          <a:xfrm>
            <a:off x="6096000" y="5027613"/>
            <a:ext cx="990600" cy="285750"/>
            <a:chOff x="1008" y="2640"/>
            <a:chExt cx="1200" cy="180"/>
          </a:xfrm>
        </p:grpSpPr>
        <p:grpSp>
          <p:nvGrpSpPr>
            <p:cNvPr id="19" name="Group 141"/>
            <p:cNvGrpSpPr>
              <a:grpSpLocks/>
            </p:cNvGrpSpPr>
            <p:nvPr/>
          </p:nvGrpSpPr>
          <p:grpSpPr bwMode="auto">
            <a:xfrm>
              <a:off x="1008" y="2640"/>
              <a:ext cx="1200" cy="180"/>
              <a:chOff x="1008" y="2640"/>
              <a:chExt cx="1200" cy="180"/>
            </a:xfrm>
          </p:grpSpPr>
          <p:grpSp>
            <p:nvGrpSpPr>
              <p:cNvPr id="20" name="Group 142"/>
              <p:cNvGrpSpPr>
                <a:grpSpLocks/>
              </p:cNvGrpSpPr>
              <p:nvPr/>
            </p:nvGrpSpPr>
            <p:grpSpPr bwMode="auto">
              <a:xfrm>
                <a:off x="1008" y="2640"/>
                <a:ext cx="1200" cy="180"/>
                <a:chOff x="1008" y="2640"/>
                <a:chExt cx="1200" cy="180"/>
              </a:xfrm>
            </p:grpSpPr>
            <p:sp>
              <p:nvSpPr>
                <p:cNvPr id="41103" name="Line 143"/>
                <p:cNvSpPr>
                  <a:spLocks noChangeShapeType="1"/>
                </p:cNvSpPr>
                <p:nvPr/>
              </p:nvSpPr>
              <p:spPr bwMode="auto">
                <a:xfrm flipV="1">
                  <a:off x="1008" y="2777"/>
                  <a:ext cx="79" cy="42"/>
                </a:xfrm>
                <a:prstGeom prst="line">
                  <a:avLst/>
                </a:prstGeom>
                <a:noFill/>
                <a:ln w="19050">
                  <a:solidFill>
                    <a:schemeClr val="tx1"/>
                  </a:solidFill>
                  <a:round/>
                  <a:headEnd/>
                  <a:tailEnd/>
                </a:ln>
              </p:spPr>
              <p:txBody>
                <a:bodyPr/>
                <a:lstStyle/>
                <a:p>
                  <a:endParaRPr lang="en-US"/>
                </a:p>
              </p:txBody>
            </p:sp>
            <p:sp>
              <p:nvSpPr>
                <p:cNvPr id="41104" name="Line 144"/>
                <p:cNvSpPr>
                  <a:spLocks noChangeShapeType="1"/>
                </p:cNvSpPr>
                <p:nvPr/>
              </p:nvSpPr>
              <p:spPr bwMode="auto">
                <a:xfrm flipV="1">
                  <a:off x="1087" y="2740"/>
                  <a:ext cx="80" cy="37"/>
                </a:xfrm>
                <a:prstGeom prst="line">
                  <a:avLst/>
                </a:prstGeom>
                <a:noFill/>
                <a:ln w="19050">
                  <a:solidFill>
                    <a:schemeClr val="tx1"/>
                  </a:solidFill>
                  <a:round/>
                  <a:headEnd/>
                  <a:tailEnd/>
                </a:ln>
              </p:spPr>
              <p:txBody>
                <a:bodyPr/>
                <a:lstStyle/>
                <a:p>
                  <a:endParaRPr lang="en-US"/>
                </a:p>
              </p:txBody>
            </p:sp>
            <p:sp>
              <p:nvSpPr>
                <p:cNvPr id="41105" name="Line 145"/>
                <p:cNvSpPr>
                  <a:spLocks noChangeShapeType="1"/>
                </p:cNvSpPr>
                <p:nvPr/>
              </p:nvSpPr>
              <p:spPr bwMode="auto">
                <a:xfrm flipV="1">
                  <a:off x="1167" y="2710"/>
                  <a:ext cx="75" cy="30"/>
                </a:xfrm>
                <a:prstGeom prst="line">
                  <a:avLst/>
                </a:prstGeom>
                <a:noFill/>
                <a:ln w="19050">
                  <a:solidFill>
                    <a:schemeClr val="tx1"/>
                  </a:solidFill>
                  <a:round/>
                  <a:headEnd/>
                  <a:tailEnd/>
                </a:ln>
              </p:spPr>
              <p:txBody>
                <a:bodyPr/>
                <a:lstStyle/>
                <a:p>
                  <a:endParaRPr lang="en-US"/>
                </a:p>
              </p:txBody>
            </p:sp>
            <p:sp>
              <p:nvSpPr>
                <p:cNvPr id="41106" name="Line 146"/>
                <p:cNvSpPr>
                  <a:spLocks noChangeShapeType="1"/>
                </p:cNvSpPr>
                <p:nvPr/>
              </p:nvSpPr>
              <p:spPr bwMode="auto">
                <a:xfrm flipV="1">
                  <a:off x="1242" y="2685"/>
                  <a:ext cx="73" cy="25"/>
                </a:xfrm>
                <a:prstGeom prst="line">
                  <a:avLst/>
                </a:prstGeom>
                <a:noFill/>
                <a:ln w="19050">
                  <a:solidFill>
                    <a:schemeClr val="tx1"/>
                  </a:solidFill>
                  <a:round/>
                  <a:headEnd/>
                  <a:tailEnd/>
                </a:ln>
              </p:spPr>
              <p:txBody>
                <a:bodyPr/>
                <a:lstStyle/>
                <a:p>
                  <a:endParaRPr lang="en-US"/>
                </a:p>
              </p:txBody>
            </p:sp>
            <p:sp>
              <p:nvSpPr>
                <p:cNvPr id="41107" name="Line 147"/>
                <p:cNvSpPr>
                  <a:spLocks noChangeShapeType="1"/>
                </p:cNvSpPr>
                <p:nvPr/>
              </p:nvSpPr>
              <p:spPr bwMode="auto">
                <a:xfrm flipV="1">
                  <a:off x="1315" y="2665"/>
                  <a:ext cx="76" cy="20"/>
                </a:xfrm>
                <a:prstGeom prst="line">
                  <a:avLst/>
                </a:prstGeom>
                <a:noFill/>
                <a:ln w="19050">
                  <a:solidFill>
                    <a:schemeClr val="tx1"/>
                  </a:solidFill>
                  <a:round/>
                  <a:headEnd/>
                  <a:tailEnd/>
                </a:ln>
              </p:spPr>
              <p:txBody>
                <a:bodyPr/>
                <a:lstStyle/>
                <a:p>
                  <a:endParaRPr lang="en-US"/>
                </a:p>
              </p:txBody>
            </p:sp>
            <p:sp>
              <p:nvSpPr>
                <p:cNvPr id="41108" name="Line 148"/>
                <p:cNvSpPr>
                  <a:spLocks noChangeShapeType="1"/>
                </p:cNvSpPr>
                <p:nvPr/>
              </p:nvSpPr>
              <p:spPr bwMode="auto">
                <a:xfrm flipV="1">
                  <a:off x="1391" y="2657"/>
                  <a:ext cx="38" cy="8"/>
                </a:xfrm>
                <a:prstGeom prst="line">
                  <a:avLst/>
                </a:prstGeom>
                <a:noFill/>
                <a:ln w="19050">
                  <a:solidFill>
                    <a:schemeClr val="tx1"/>
                  </a:solidFill>
                  <a:round/>
                  <a:headEnd/>
                  <a:tailEnd/>
                </a:ln>
              </p:spPr>
              <p:txBody>
                <a:bodyPr/>
                <a:lstStyle/>
                <a:p>
                  <a:endParaRPr lang="en-US"/>
                </a:p>
              </p:txBody>
            </p:sp>
            <p:sp>
              <p:nvSpPr>
                <p:cNvPr id="41109" name="Line 149"/>
                <p:cNvSpPr>
                  <a:spLocks noChangeShapeType="1"/>
                </p:cNvSpPr>
                <p:nvPr/>
              </p:nvSpPr>
              <p:spPr bwMode="auto">
                <a:xfrm flipV="1">
                  <a:off x="1429" y="2651"/>
                  <a:ext cx="34" cy="6"/>
                </a:xfrm>
                <a:prstGeom prst="line">
                  <a:avLst/>
                </a:prstGeom>
                <a:noFill/>
                <a:ln w="19050">
                  <a:solidFill>
                    <a:schemeClr val="tx1"/>
                  </a:solidFill>
                  <a:round/>
                  <a:headEnd/>
                  <a:tailEnd/>
                </a:ln>
              </p:spPr>
              <p:txBody>
                <a:bodyPr/>
                <a:lstStyle/>
                <a:p>
                  <a:endParaRPr lang="en-US"/>
                </a:p>
              </p:txBody>
            </p:sp>
            <p:sp>
              <p:nvSpPr>
                <p:cNvPr id="41110" name="Line 150"/>
                <p:cNvSpPr>
                  <a:spLocks noChangeShapeType="1"/>
                </p:cNvSpPr>
                <p:nvPr/>
              </p:nvSpPr>
              <p:spPr bwMode="auto">
                <a:xfrm flipV="1">
                  <a:off x="1463" y="2646"/>
                  <a:ext cx="35" cy="5"/>
                </a:xfrm>
                <a:prstGeom prst="line">
                  <a:avLst/>
                </a:prstGeom>
                <a:noFill/>
                <a:ln w="19050">
                  <a:solidFill>
                    <a:schemeClr val="tx1"/>
                  </a:solidFill>
                  <a:round/>
                  <a:headEnd/>
                  <a:tailEnd/>
                </a:ln>
              </p:spPr>
              <p:txBody>
                <a:bodyPr/>
                <a:lstStyle/>
                <a:p>
                  <a:endParaRPr lang="en-US"/>
                </a:p>
              </p:txBody>
            </p:sp>
            <p:sp>
              <p:nvSpPr>
                <p:cNvPr id="41111" name="Line 151"/>
                <p:cNvSpPr>
                  <a:spLocks noChangeShapeType="1"/>
                </p:cNvSpPr>
                <p:nvPr/>
              </p:nvSpPr>
              <p:spPr bwMode="auto">
                <a:xfrm flipV="1">
                  <a:off x="1498" y="2642"/>
                  <a:ext cx="38" cy="4"/>
                </a:xfrm>
                <a:prstGeom prst="line">
                  <a:avLst/>
                </a:prstGeom>
                <a:noFill/>
                <a:ln w="19050">
                  <a:solidFill>
                    <a:schemeClr val="tx1"/>
                  </a:solidFill>
                  <a:round/>
                  <a:headEnd/>
                  <a:tailEnd/>
                </a:ln>
              </p:spPr>
              <p:txBody>
                <a:bodyPr/>
                <a:lstStyle/>
                <a:p>
                  <a:endParaRPr lang="en-US"/>
                </a:p>
              </p:txBody>
            </p:sp>
            <p:sp>
              <p:nvSpPr>
                <p:cNvPr id="41112" name="Line 152"/>
                <p:cNvSpPr>
                  <a:spLocks noChangeShapeType="1"/>
                </p:cNvSpPr>
                <p:nvPr/>
              </p:nvSpPr>
              <p:spPr bwMode="auto">
                <a:xfrm flipV="1">
                  <a:off x="1536" y="2642"/>
                  <a:ext cx="17" cy="0"/>
                </a:xfrm>
                <a:prstGeom prst="line">
                  <a:avLst/>
                </a:prstGeom>
                <a:noFill/>
                <a:ln w="19050">
                  <a:solidFill>
                    <a:schemeClr val="tx1"/>
                  </a:solidFill>
                  <a:round/>
                  <a:headEnd/>
                  <a:tailEnd/>
                </a:ln>
              </p:spPr>
              <p:txBody>
                <a:bodyPr/>
                <a:lstStyle/>
                <a:p>
                  <a:endParaRPr lang="en-US"/>
                </a:p>
              </p:txBody>
            </p:sp>
            <p:sp>
              <p:nvSpPr>
                <p:cNvPr id="41113" name="Line 153"/>
                <p:cNvSpPr>
                  <a:spLocks noChangeShapeType="1"/>
                </p:cNvSpPr>
                <p:nvPr/>
              </p:nvSpPr>
              <p:spPr bwMode="auto">
                <a:xfrm flipV="1">
                  <a:off x="1570" y="2640"/>
                  <a:ext cx="38" cy="0"/>
                </a:xfrm>
                <a:prstGeom prst="line">
                  <a:avLst/>
                </a:prstGeom>
                <a:noFill/>
                <a:ln w="19050">
                  <a:solidFill>
                    <a:schemeClr val="tx1"/>
                  </a:solidFill>
                  <a:round/>
                  <a:headEnd/>
                  <a:tailEnd/>
                </a:ln>
              </p:spPr>
              <p:txBody>
                <a:bodyPr/>
                <a:lstStyle/>
                <a:p>
                  <a:endParaRPr lang="en-US"/>
                </a:p>
              </p:txBody>
            </p:sp>
            <p:sp>
              <p:nvSpPr>
                <p:cNvPr id="41114" name="Line 154"/>
                <p:cNvSpPr>
                  <a:spLocks noChangeShapeType="1"/>
                </p:cNvSpPr>
                <p:nvPr/>
              </p:nvSpPr>
              <p:spPr bwMode="auto">
                <a:xfrm>
                  <a:off x="1608" y="2640"/>
                  <a:ext cx="34" cy="0"/>
                </a:xfrm>
                <a:prstGeom prst="line">
                  <a:avLst/>
                </a:prstGeom>
                <a:noFill/>
                <a:ln w="19050">
                  <a:solidFill>
                    <a:schemeClr val="tx1"/>
                  </a:solidFill>
                  <a:round/>
                  <a:headEnd/>
                  <a:tailEnd/>
                </a:ln>
              </p:spPr>
              <p:txBody>
                <a:bodyPr/>
                <a:lstStyle/>
                <a:p>
                  <a:endParaRPr lang="en-US"/>
                </a:p>
              </p:txBody>
            </p:sp>
            <p:sp>
              <p:nvSpPr>
                <p:cNvPr id="41115" name="Line 155"/>
                <p:cNvSpPr>
                  <a:spLocks noChangeShapeType="1"/>
                </p:cNvSpPr>
                <p:nvPr/>
              </p:nvSpPr>
              <p:spPr bwMode="auto">
                <a:xfrm>
                  <a:off x="1663" y="2642"/>
                  <a:ext cx="17" cy="0"/>
                </a:xfrm>
                <a:prstGeom prst="line">
                  <a:avLst/>
                </a:prstGeom>
                <a:noFill/>
                <a:ln w="19050">
                  <a:solidFill>
                    <a:schemeClr val="tx1"/>
                  </a:solidFill>
                  <a:round/>
                  <a:headEnd/>
                  <a:tailEnd/>
                </a:ln>
              </p:spPr>
              <p:txBody>
                <a:bodyPr/>
                <a:lstStyle/>
                <a:p>
                  <a:endParaRPr lang="en-US"/>
                </a:p>
              </p:txBody>
            </p:sp>
            <p:sp>
              <p:nvSpPr>
                <p:cNvPr id="41116" name="Line 156"/>
                <p:cNvSpPr>
                  <a:spLocks noChangeShapeType="1"/>
                </p:cNvSpPr>
                <p:nvPr/>
              </p:nvSpPr>
              <p:spPr bwMode="auto">
                <a:xfrm>
                  <a:off x="1680" y="2642"/>
                  <a:ext cx="35" cy="4"/>
                </a:xfrm>
                <a:prstGeom prst="line">
                  <a:avLst/>
                </a:prstGeom>
                <a:noFill/>
                <a:ln w="19050">
                  <a:solidFill>
                    <a:schemeClr val="tx1"/>
                  </a:solidFill>
                  <a:round/>
                  <a:headEnd/>
                  <a:tailEnd/>
                </a:ln>
              </p:spPr>
              <p:txBody>
                <a:bodyPr/>
                <a:lstStyle/>
                <a:p>
                  <a:endParaRPr lang="en-US"/>
                </a:p>
              </p:txBody>
            </p:sp>
            <p:sp>
              <p:nvSpPr>
                <p:cNvPr id="41117" name="Line 157"/>
                <p:cNvSpPr>
                  <a:spLocks noChangeShapeType="1"/>
                </p:cNvSpPr>
                <p:nvPr/>
              </p:nvSpPr>
              <p:spPr bwMode="auto">
                <a:xfrm>
                  <a:off x="1715" y="2646"/>
                  <a:ext cx="38" cy="5"/>
                </a:xfrm>
                <a:prstGeom prst="line">
                  <a:avLst/>
                </a:prstGeom>
                <a:noFill/>
                <a:ln w="19050">
                  <a:solidFill>
                    <a:schemeClr val="tx1"/>
                  </a:solidFill>
                  <a:round/>
                  <a:headEnd/>
                  <a:tailEnd/>
                </a:ln>
              </p:spPr>
              <p:txBody>
                <a:bodyPr/>
                <a:lstStyle/>
                <a:p>
                  <a:endParaRPr lang="en-US"/>
                </a:p>
              </p:txBody>
            </p:sp>
            <p:sp>
              <p:nvSpPr>
                <p:cNvPr id="41118" name="Line 158"/>
                <p:cNvSpPr>
                  <a:spLocks noChangeShapeType="1"/>
                </p:cNvSpPr>
                <p:nvPr/>
              </p:nvSpPr>
              <p:spPr bwMode="auto">
                <a:xfrm>
                  <a:off x="1753" y="2651"/>
                  <a:ext cx="34" cy="6"/>
                </a:xfrm>
                <a:prstGeom prst="line">
                  <a:avLst/>
                </a:prstGeom>
                <a:noFill/>
                <a:ln w="19050">
                  <a:solidFill>
                    <a:schemeClr val="tx1"/>
                  </a:solidFill>
                  <a:round/>
                  <a:headEnd/>
                  <a:tailEnd/>
                </a:ln>
              </p:spPr>
              <p:txBody>
                <a:bodyPr/>
                <a:lstStyle/>
                <a:p>
                  <a:endParaRPr lang="en-US"/>
                </a:p>
              </p:txBody>
            </p:sp>
            <p:sp>
              <p:nvSpPr>
                <p:cNvPr id="41119" name="Line 159"/>
                <p:cNvSpPr>
                  <a:spLocks noChangeShapeType="1"/>
                </p:cNvSpPr>
                <p:nvPr/>
              </p:nvSpPr>
              <p:spPr bwMode="auto">
                <a:xfrm>
                  <a:off x="1787" y="2657"/>
                  <a:ext cx="38" cy="8"/>
                </a:xfrm>
                <a:prstGeom prst="line">
                  <a:avLst/>
                </a:prstGeom>
                <a:noFill/>
                <a:ln w="19050">
                  <a:solidFill>
                    <a:schemeClr val="tx1"/>
                  </a:solidFill>
                  <a:round/>
                  <a:headEnd/>
                  <a:tailEnd/>
                </a:ln>
              </p:spPr>
              <p:txBody>
                <a:bodyPr/>
                <a:lstStyle/>
                <a:p>
                  <a:endParaRPr lang="en-US"/>
                </a:p>
              </p:txBody>
            </p:sp>
            <p:sp>
              <p:nvSpPr>
                <p:cNvPr id="41120" name="Line 160"/>
                <p:cNvSpPr>
                  <a:spLocks noChangeShapeType="1"/>
                </p:cNvSpPr>
                <p:nvPr/>
              </p:nvSpPr>
              <p:spPr bwMode="auto">
                <a:xfrm>
                  <a:off x="1825" y="2665"/>
                  <a:ext cx="73" cy="20"/>
                </a:xfrm>
                <a:prstGeom prst="line">
                  <a:avLst/>
                </a:prstGeom>
                <a:noFill/>
                <a:ln w="19050">
                  <a:solidFill>
                    <a:schemeClr val="tx1"/>
                  </a:solidFill>
                  <a:round/>
                  <a:headEnd/>
                  <a:tailEnd/>
                </a:ln>
              </p:spPr>
              <p:txBody>
                <a:bodyPr/>
                <a:lstStyle/>
                <a:p>
                  <a:endParaRPr lang="en-US"/>
                </a:p>
              </p:txBody>
            </p:sp>
            <p:sp>
              <p:nvSpPr>
                <p:cNvPr id="41121" name="Line 161"/>
                <p:cNvSpPr>
                  <a:spLocks noChangeShapeType="1"/>
                </p:cNvSpPr>
                <p:nvPr/>
              </p:nvSpPr>
              <p:spPr bwMode="auto">
                <a:xfrm>
                  <a:off x="1898" y="2685"/>
                  <a:ext cx="76" cy="25"/>
                </a:xfrm>
                <a:prstGeom prst="line">
                  <a:avLst/>
                </a:prstGeom>
                <a:noFill/>
                <a:ln w="19050">
                  <a:solidFill>
                    <a:schemeClr val="tx1"/>
                  </a:solidFill>
                  <a:round/>
                  <a:headEnd/>
                  <a:tailEnd/>
                </a:ln>
              </p:spPr>
              <p:txBody>
                <a:bodyPr/>
                <a:lstStyle/>
                <a:p>
                  <a:endParaRPr lang="en-US"/>
                </a:p>
              </p:txBody>
            </p:sp>
            <p:sp>
              <p:nvSpPr>
                <p:cNvPr id="41122" name="Line 162"/>
                <p:cNvSpPr>
                  <a:spLocks noChangeShapeType="1"/>
                </p:cNvSpPr>
                <p:nvPr/>
              </p:nvSpPr>
              <p:spPr bwMode="auto">
                <a:xfrm>
                  <a:off x="1974" y="2710"/>
                  <a:ext cx="75" cy="30"/>
                </a:xfrm>
                <a:prstGeom prst="line">
                  <a:avLst/>
                </a:prstGeom>
                <a:noFill/>
                <a:ln w="19050">
                  <a:solidFill>
                    <a:schemeClr val="tx1"/>
                  </a:solidFill>
                  <a:round/>
                  <a:headEnd/>
                  <a:tailEnd/>
                </a:ln>
              </p:spPr>
              <p:txBody>
                <a:bodyPr/>
                <a:lstStyle/>
                <a:p>
                  <a:endParaRPr lang="en-US"/>
                </a:p>
              </p:txBody>
            </p:sp>
            <p:sp>
              <p:nvSpPr>
                <p:cNvPr id="41123" name="Line 163"/>
                <p:cNvSpPr>
                  <a:spLocks noChangeShapeType="1"/>
                </p:cNvSpPr>
                <p:nvPr/>
              </p:nvSpPr>
              <p:spPr bwMode="auto">
                <a:xfrm>
                  <a:off x="2049" y="2740"/>
                  <a:ext cx="80" cy="37"/>
                </a:xfrm>
                <a:prstGeom prst="line">
                  <a:avLst/>
                </a:prstGeom>
                <a:noFill/>
                <a:ln w="19050">
                  <a:solidFill>
                    <a:schemeClr val="tx1"/>
                  </a:solidFill>
                  <a:round/>
                  <a:headEnd/>
                  <a:tailEnd/>
                </a:ln>
              </p:spPr>
              <p:txBody>
                <a:bodyPr/>
                <a:lstStyle/>
                <a:p>
                  <a:endParaRPr lang="en-US"/>
                </a:p>
              </p:txBody>
            </p:sp>
            <p:sp>
              <p:nvSpPr>
                <p:cNvPr id="41124" name="Line 164"/>
                <p:cNvSpPr>
                  <a:spLocks noChangeShapeType="1"/>
                </p:cNvSpPr>
                <p:nvPr/>
              </p:nvSpPr>
              <p:spPr bwMode="auto">
                <a:xfrm>
                  <a:off x="2129" y="2777"/>
                  <a:ext cx="79" cy="42"/>
                </a:xfrm>
                <a:prstGeom prst="line">
                  <a:avLst/>
                </a:prstGeom>
                <a:noFill/>
                <a:ln w="19050">
                  <a:solidFill>
                    <a:schemeClr val="tx1"/>
                  </a:solidFill>
                  <a:round/>
                  <a:headEnd/>
                  <a:tailEnd/>
                </a:ln>
              </p:spPr>
              <p:txBody>
                <a:bodyPr/>
                <a:lstStyle/>
                <a:p>
                  <a:endParaRPr lang="en-US"/>
                </a:p>
              </p:txBody>
            </p:sp>
            <p:sp>
              <p:nvSpPr>
                <p:cNvPr id="41125" name="Line 165"/>
                <p:cNvSpPr>
                  <a:spLocks noChangeShapeType="1"/>
                </p:cNvSpPr>
                <p:nvPr/>
              </p:nvSpPr>
              <p:spPr bwMode="auto">
                <a:xfrm>
                  <a:off x="1008" y="2819"/>
                  <a:ext cx="0" cy="1"/>
                </a:xfrm>
                <a:prstGeom prst="line">
                  <a:avLst/>
                </a:prstGeom>
                <a:noFill/>
                <a:ln w="19050">
                  <a:solidFill>
                    <a:schemeClr val="tx1"/>
                  </a:solidFill>
                  <a:round/>
                  <a:headEnd/>
                  <a:tailEnd/>
                </a:ln>
              </p:spPr>
              <p:txBody>
                <a:bodyPr/>
                <a:lstStyle/>
                <a:p>
                  <a:endParaRPr lang="en-US"/>
                </a:p>
              </p:txBody>
            </p:sp>
          </p:grpSp>
          <p:sp>
            <p:nvSpPr>
              <p:cNvPr id="41126" name="Line 166"/>
              <p:cNvSpPr>
                <a:spLocks noChangeShapeType="1"/>
              </p:cNvSpPr>
              <p:nvPr/>
            </p:nvSpPr>
            <p:spPr bwMode="auto">
              <a:xfrm>
                <a:off x="1536" y="2640"/>
                <a:ext cx="96" cy="0"/>
              </a:xfrm>
              <a:prstGeom prst="line">
                <a:avLst/>
              </a:prstGeom>
              <a:noFill/>
              <a:ln w="19050">
                <a:solidFill>
                  <a:schemeClr val="tx1"/>
                </a:solidFill>
                <a:round/>
                <a:headEnd/>
                <a:tailEnd/>
              </a:ln>
              <a:effectLst/>
            </p:spPr>
            <p:txBody>
              <a:bodyPr/>
              <a:lstStyle/>
              <a:p>
                <a:endParaRPr lang="en-US"/>
              </a:p>
            </p:txBody>
          </p:sp>
        </p:grpSp>
        <p:sp>
          <p:nvSpPr>
            <p:cNvPr id="41127" name="Line 167"/>
            <p:cNvSpPr>
              <a:spLocks noChangeShapeType="1"/>
            </p:cNvSpPr>
            <p:nvPr/>
          </p:nvSpPr>
          <p:spPr bwMode="auto">
            <a:xfrm>
              <a:off x="1632" y="2640"/>
              <a:ext cx="48" cy="0"/>
            </a:xfrm>
            <a:prstGeom prst="line">
              <a:avLst/>
            </a:prstGeom>
            <a:noFill/>
            <a:ln w="19050">
              <a:solidFill>
                <a:schemeClr val="tx1"/>
              </a:solidFill>
              <a:round/>
              <a:headEnd/>
              <a:tailEnd/>
            </a:ln>
            <a:effectLst/>
          </p:spPr>
          <p:txBody>
            <a:bodyPr/>
            <a:lstStyle/>
            <a:p>
              <a:endParaRPr lang="en-US"/>
            </a:p>
          </p:txBody>
        </p:sp>
      </p:grpSp>
      <p:sp>
        <p:nvSpPr>
          <p:cNvPr id="41128" name="Freeform 168"/>
          <p:cNvSpPr>
            <a:spLocks/>
          </p:cNvSpPr>
          <p:nvPr/>
        </p:nvSpPr>
        <p:spPr bwMode="auto">
          <a:xfrm>
            <a:off x="6553200" y="5332413"/>
            <a:ext cx="990600" cy="284162"/>
          </a:xfrm>
          <a:custGeom>
            <a:avLst/>
            <a:gdLst/>
            <a:ahLst/>
            <a:cxnLst>
              <a:cxn ang="0">
                <a:pos x="0" y="0"/>
              </a:cxn>
              <a:cxn ang="0">
                <a:pos x="267" y="117"/>
              </a:cxn>
              <a:cxn ang="0">
                <a:pos x="576" y="178"/>
              </a:cxn>
              <a:cxn ang="0">
                <a:pos x="891" y="123"/>
              </a:cxn>
              <a:cxn ang="0">
                <a:pos x="1200" y="0"/>
              </a:cxn>
            </a:cxnLst>
            <a:rect l="0" t="0" r="r" b="b"/>
            <a:pathLst>
              <a:path w="1200" h="179">
                <a:moveTo>
                  <a:pt x="0" y="0"/>
                </a:moveTo>
                <a:cubicBezTo>
                  <a:pt x="44" y="19"/>
                  <a:pt x="171" y="87"/>
                  <a:pt x="267" y="117"/>
                </a:cubicBezTo>
                <a:cubicBezTo>
                  <a:pt x="363" y="147"/>
                  <a:pt x="472" y="177"/>
                  <a:pt x="576" y="178"/>
                </a:cubicBezTo>
                <a:cubicBezTo>
                  <a:pt x="680" y="179"/>
                  <a:pt x="787" y="153"/>
                  <a:pt x="891" y="123"/>
                </a:cubicBezTo>
                <a:cubicBezTo>
                  <a:pt x="995" y="93"/>
                  <a:pt x="1136" y="26"/>
                  <a:pt x="1200" y="0"/>
                </a:cubicBezTo>
              </a:path>
            </a:pathLst>
          </a:custGeom>
          <a:noFill/>
          <a:ln w="19050" cap="flat" cmpd="sng">
            <a:solidFill>
              <a:schemeClr val="tx1"/>
            </a:solidFill>
            <a:prstDash val="dash"/>
            <a:round/>
            <a:headEnd/>
            <a:tailEnd/>
          </a:ln>
          <a:effectLst/>
        </p:spPr>
        <p:txBody>
          <a:bodyPr/>
          <a:lstStyle/>
          <a:p>
            <a:endParaRPr lang="en-US"/>
          </a:p>
        </p:txBody>
      </p:sp>
      <p:grpSp>
        <p:nvGrpSpPr>
          <p:cNvPr id="21" name="Group 169"/>
          <p:cNvGrpSpPr>
            <a:grpSpLocks/>
          </p:cNvGrpSpPr>
          <p:nvPr/>
        </p:nvGrpSpPr>
        <p:grpSpPr bwMode="auto">
          <a:xfrm rot="10800000">
            <a:off x="7086600" y="5332413"/>
            <a:ext cx="990600" cy="285750"/>
            <a:chOff x="1008" y="2640"/>
            <a:chExt cx="1200" cy="180"/>
          </a:xfrm>
        </p:grpSpPr>
        <p:grpSp>
          <p:nvGrpSpPr>
            <p:cNvPr id="22" name="Group 170"/>
            <p:cNvGrpSpPr>
              <a:grpSpLocks/>
            </p:cNvGrpSpPr>
            <p:nvPr/>
          </p:nvGrpSpPr>
          <p:grpSpPr bwMode="auto">
            <a:xfrm>
              <a:off x="1008" y="2640"/>
              <a:ext cx="1200" cy="180"/>
              <a:chOff x="1008" y="2640"/>
              <a:chExt cx="1200" cy="180"/>
            </a:xfrm>
          </p:grpSpPr>
          <p:grpSp>
            <p:nvGrpSpPr>
              <p:cNvPr id="23" name="Group 171"/>
              <p:cNvGrpSpPr>
                <a:grpSpLocks/>
              </p:cNvGrpSpPr>
              <p:nvPr/>
            </p:nvGrpSpPr>
            <p:grpSpPr bwMode="auto">
              <a:xfrm>
                <a:off x="1008" y="2640"/>
                <a:ext cx="1200" cy="180"/>
                <a:chOff x="1008" y="2640"/>
                <a:chExt cx="1200" cy="180"/>
              </a:xfrm>
            </p:grpSpPr>
            <p:sp>
              <p:nvSpPr>
                <p:cNvPr id="41132" name="Line 172"/>
                <p:cNvSpPr>
                  <a:spLocks noChangeShapeType="1"/>
                </p:cNvSpPr>
                <p:nvPr/>
              </p:nvSpPr>
              <p:spPr bwMode="auto">
                <a:xfrm flipV="1">
                  <a:off x="1008" y="2777"/>
                  <a:ext cx="79" cy="42"/>
                </a:xfrm>
                <a:prstGeom prst="line">
                  <a:avLst/>
                </a:prstGeom>
                <a:noFill/>
                <a:ln w="19050">
                  <a:solidFill>
                    <a:schemeClr val="tx1"/>
                  </a:solidFill>
                  <a:round/>
                  <a:headEnd/>
                  <a:tailEnd/>
                </a:ln>
              </p:spPr>
              <p:txBody>
                <a:bodyPr/>
                <a:lstStyle/>
                <a:p>
                  <a:endParaRPr lang="en-US"/>
                </a:p>
              </p:txBody>
            </p:sp>
            <p:sp>
              <p:nvSpPr>
                <p:cNvPr id="41133" name="Line 173"/>
                <p:cNvSpPr>
                  <a:spLocks noChangeShapeType="1"/>
                </p:cNvSpPr>
                <p:nvPr/>
              </p:nvSpPr>
              <p:spPr bwMode="auto">
                <a:xfrm flipV="1">
                  <a:off x="1087" y="2740"/>
                  <a:ext cx="80" cy="37"/>
                </a:xfrm>
                <a:prstGeom prst="line">
                  <a:avLst/>
                </a:prstGeom>
                <a:noFill/>
                <a:ln w="19050">
                  <a:solidFill>
                    <a:schemeClr val="tx1"/>
                  </a:solidFill>
                  <a:round/>
                  <a:headEnd/>
                  <a:tailEnd/>
                </a:ln>
              </p:spPr>
              <p:txBody>
                <a:bodyPr/>
                <a:lstStyle/>
                <a:p>
                  <a:endParaRPr lang="en-US"/>
                </a:p>
              </p:txBody>
            </p:sp>
            <p:sp>
              <p:nvSpPr>
                <p:cNvPr id="41134" name="Line 174"/>
                <p:cNvSpPr>
                  <a:spLocks noChangeShapeType="1"/>
                </p:cNvSpPr>
                <p:nvPr/>
              </p:nvSpPr>
              <p:spPr bwMode="auto">
                <a:xfrm flipV="1">
                  <a:off x="1167" y="2710"/>
                  <a:ext cx="75" cy="30"/>
                </a:xfrm>
                <a:prstGeom prst="line">
                  <a:avLst/>
                </a:prstGeom>
                <a:noFill/>
                <a:ln w="19050">
                  <a:solidFill>
                    <a:schemeClr val="tx1"/>
                  </a:solidFill>
                  <a:round/>
                  <a:headEnd/>
                  <a:tailEnd/>
                </a:ln>
              </p:spPr>
              <p:txBody>
                <a:bodyPr/>
                <a:lstStyle/>
                <a:p>
                  <a:endParaRPr lang="en-US"/>
                </a:p>
              </p:txBody>
            </p:sp>
            <p:sp>
              <p:nvSpPr>
                <p:cNvPr id="41135" name="Line 175"/>
                <p:cNvSpPr>
                  <a:spLocks noChangeShapeType="1"/>
                </p:cNvSpPr>
                <p:nvPr/>
              </p:nvSpPr>
              <p:spPr bwMode="auto">
                <a:xfrm flipV="1">
                  <a:off x="1242" y="2685"/>
                  <a:ext cx="73" cy="25"/>
                </a:xfrm>
                <a:prstGeom prst="line">
                  <a:avLst/>
                </a:prstGeom>
                <a:noFill/>
                <a:ln w="19050">
                  <a:solidFill>
                    <a:schemeClr val="tx1"/>
                  </a:solidFill>
                  <a:round/>
                  <a:headEnd/>
                  <a:tailEnd/>
                </a:ln>
              </p:spPr>
              <p:txBody>
                <a:bodyPr/>
                <a:lstStyle/>
                <a:p>
                  <a:endParaRPr lang="en-US"/>
                </a:p>
              </p:txBody>
            </p:sp>
            <p:sp>
              <p:nvSpPr>
                <p:cNvPr id="41136" name="Line 176"/>
                <p:cNvSpPr>
                  <a:spLocks noChangeShapeType="1"/>
                </p:cNvSpPr>
                <p:nvPr/>
              </p:nvSpPr>
              <p:spPr bwMode="auto">
                <a:xfrm flipV="1">
                  <a:off x="1315" y="2665"/>
                  <a:ext cx="76" cy="20"/>
                </a:xfrm>
                <a:prstGeom prst="line">
                  <a:avLst/>
                </a:prstGeom>
                <a:noFill/>
                <a:ln w="19050">
                  <a:solidFill>
                    <a:schemeClr val="tx1"/>
                  </a:solidFill>
                  <a:round/>
                  <a:headEnd/>
                  <a:tailEnd/>
                </a:ln>
              </p:spPr>
              <p:txBody>
                <a:bodyPr/>
                <a:lstStyle/>
                <a:p>
                  <a:endParaRPr lang="en-US"/>
                </a:p>
              </p:txBody>
            </p:sp>
            <p:sp>
              <p:nvSpPr>
                <p:cNvPr id="41137" name="Line 177"/>
                <p:cNvSpPr>
                  <a:spLocks noChangeShapeType="1"/>
                </p:cNvSpPr>
                <p:nvPr/>
              </p:nvSpPr>
              <p:spPr bwMode="auto">
                <a:xfrm flipV="1">
                  <a:off x="1391" y="2657"/>
                  <a:ext cx="38" cy="8"/>
                </a:xfrm>
                <a:prstGeom prst="line">
                  <a:avLst/>
                </a:prstGeom>
                <a:noFill/>
                <a:ln w="19050">
                  <a:solidFill>
                    <a:schemeClr val="tx1"/>
                  </a:solidFill>
                  <a:round/>
                  <a:headEnd/>
                  <a:tailEnd/>
                </a:ln>
              </p:spPr>
              <p:txBody>
                <a:bodyPr/>
                <a:lstStyle/>
                <a:p>
                  <a:endParaRPr lang="en-US"/>
                </a:p>
              </p:txBody>
            </p:sp>
            <p:sp>
              <p:nvSpPr>
                <p:cNvPr id="41138" name="Line 178"/>
                <p:cNvSpPr>
                  <a:spLocks noChangeShapeType="1"/>
                </p:cNvSpPr>
                <p:nvPr/>
              </p:nvSpPr>
              <p:spPr bwMode="auto">
                <a:xfrm flipV="1">
                  <a:off x="1429" y="2651"/>
                  <a:ext cx="34" cy="6"/>
                </a:xfrm>
                <a:prstGeom prst="line">
                  <a:avLst/>
                </a:prstGeom>
                <a:noFill/>
                <a:ln w="19050">
                  <a:solidFill>
                    <a:schemeClr val="tx1"/>
                  </a:solidFill>
                  <a:round/>
                  <a:headEnd/>
                  <a:tailEnd/>
                </a:ln>
              </p:spPr>
              <p:txBody>
                <a:bodyPr/>
                <a:lstStyle/>
                <a:p>
                  <a:endParaRPr lang="en-US"/>
                </a:p>
              </p:txBody>
            </p:sp>
            <p:sp>
              <p:nvSpPr>
                <p:cNvPr id="41139" name="Line 179"/>
                <p:cNvSpPr>
                  <a:spLocks noChangeShapeType="1"/>
                </p:cNvSpPr>
                <p:nvPr/>
              </p:nvSpPr>
              <p:spPr bwMode="auto">
                <a:xfrm flipV="1">
                  <a:off x="1463" y="2646"/>
                  <a:ext cx="35" cy="5"/>
                </a:xfrm>
                <a:prstGeom prst="line">
                  <a:avLst/>
                </a:prstGeom>
                <a:noFill/>
                <a:ln w="19050">
                  <a:solidFill>
                    <a:schemeClr val="tx1"/>
                  </a:solidFill>
                  <a:round/>
                  <a:headEnd/>
                  <a:tailEnd/>
                </a:ln>
              </p:spPr>
              <p:txBody>
                <a:bodyPr/>
                <a:lstStyle/>
                <a:p>
                  <a:endParaRPr lang="en-US"/>
                </a:p>
              </p:txBody>
            </p:sp>
            <p:sp>
              <p:nvSpPr>
                <p:cNvPr id="41140" name="Line 180"/>
                <p:cNvSpPr>
                  <a:spLocks noChangeShapeType="1"/>
                </p:cNvSpPr>
                <p:nvPr/>
              </p:nvSpPr>
              <p:spPr bwMode="auto">
                <a:xfrm flipV="1">
                  <a:off x="1498" y="2642"/>
                  <a:ext cx="38" cy="4"/>
                </a:xfrm>
                <a:prstGeom prst="line">
                  <a:avLst/>
                </a:prstGeom>
                <a:noFill/>
                <a:ln w="19050">
                  <a:solidFill>
                    <a:schemeClr val="tx1"/>
                  </a:solidFill>
                  <a:round/>
                  <a:headEnd/>
                  <a:tailEnd/>
                </a:ln>
              </p:spPr>
              <p:txBody>
                <a:bodyPr/>
                <a:lstStyle/>
                <a:p>
                  <a:endParaRPr lang="en-US"/>
                </a:p>
              </p:txBody>
            </p:sp>
            <p:sp>
              <p:nvSpPr>
                <p:cNvPr id="41141" name="Line 181"/>
                <p:cNvSpPr>
                  <a:spLocks noChangeShapeType="1"/>
                </p:cNvSpPr>
                <p:nvPr/>
              </p:nvSpPr>
              <p:spPr bwMode="auto">
                <a:xfrm flipV="1">
                  <a:off x="1536" y="2642"/>
                  <a:ext cx="17" cy="0"/>
                </a:xfrm>
                <a:prstGeom prst="line">
                  <a:avLst/>
                </a:prstGeom>
                <a:noFill/>
                <a:ln w="19050">
                  <a:solidFill>
                    <a:schemeClr val="tx1"/>
                  </a:solidFill>
                  <a:round/>
                  <a:headEnd/>
                  <a:tailEnd/>
                </a:ln>
              </p:spPr>
              <p:txBody>
                <a:bodyPr/>
                <a:lstStyle/>
                <a:p>
                  <a:endParaRPr lang="en-US"/>
                </a:p>
              </p:txBody>
            </p:sp>
            <p:sp>
              <p:nvSpPr>
                <p:cNvPr id="41142" name="Line 182"/>
                <p:cNvSpPr>
                  <a:spLocks noChangeShapeType="1"/>
                </p:cNvSpPr>
                <p:nvPr/>
              </p:nvSpPr>
              <p:spPr bwMode="auto">
                <a:xfrm flipV="1">
                  <a:off x="1570" y="2640"/>
                  <a:ext cx="38" cy="0"/>
                </a:xfrm>
                <a:prstGeom prst="line">
                  <a:avLst/>
                </a:prstGeom>
                <a:noFill/>
                <a:ln w="19050">
                  <a:solidFill>
                    <a:schemeClr val="tx1"/>
                  </a:solidFill>
                  <a:round/>
                  <a:headEnd/>
                  <a:tailEnd/>
                </a:ln>
              </p:spPr>
              <p:txBody>
                <a:bodyPr/>
                <a:lstStyle/>
                <a:p>
                  <a:endParaRPr lang="en-US"/>
                </a:p>
              </p:txBody>
            </p:sp>
            <p:sp>
              <p:nvSpPr>
                <p:cNvPr id="41143" name="Line 183"/>
                <p:cNvSpPr>
                  <a:spLocks noChangeShapeType="1"/>
                </p:cNvSpPr>
                <p:nvPr/>
              </p:nvSpPr>
              <p:spPr bwMode="auto">
                <a:xfrm>
                  <a:off x="1608" y="2640"/>
                  <a:ext cx="34" cy="0"/>
                </a:xfrm>
                <a:prstGeom prst="line">
                  <a:avLst/>
                </a:prstGeom>
                <a:noFill/>
                <a:ln w="19050">
                  <a:solidFill>
                    <a:schemeClr val="tx1"/>
                  </a:solidFill>
                  <a:round/>
                  <a:headEnd/>
                  <a:tailEnd/>
                </a:ln>
              </p:spPr>
              <p:txBody>
                <a:bodyPr/>
                <a:lstStyle/>
                <a:p>
                  <a:endParaRPr lang="en-US"/>
                </a:p>
              </p:txBody>
            </p:sp>
            <p:sp>
              <p:nvSpPr>
                <p:cNvPr id="41144" name="Line 184"/>
                <p:cNvSpPr>
                  <a:spLocks noChangeShapeType="1"/>
                </p:cNvSpPr>
                <p:nvPr/>
              </p:nvSpPr>
              <p:spPr bwMode="auto">
                <a:xfrm>
                  <a:off x="1663" y="2642"/>
                  <a:ext cx="17" cy="0"/>
                </a:xfrm>
                <a:prstGeom prst="line">
                  <a:avLst/>
                </a:prstGeom>
                <a:noFill/>
                <a:ln w="19050">
                  <a:solidFill>
                    <a:schemeClr val="tx1"/>
                  </a:solidFill>
                  <a:round/>
                  <a:headEnd/>
                  <a:tailEnd/>
                </a:ln>
              </p:spPr>
              <p:txBody>
                <a:bodyPr/>
                <a:lstStyle/>
                <a:p>
                  <a:endParaRPr lang="en-US"/>
                </a:p>
              </p:txBody>
            </p:sp>
            <p:sp>
              <p:nvSpPr>
                <p:cNvPr id="41145" name="Line 185"/>
                <p:cNvSpPr>
                  <a:spLocks noChangeShapeType="1"/>
                </p:cNvSpPr>
                <p:nvPr/>
              </p:nvSpPr>
              <p:spPr bwMode="auto">
                <a:xfrm>
                  <a:off x="1680" y="2642"/>
                  <a:ext cx="35" cy="4"/>
                </a:xfrm>
                <a:prstGeom prst="line">
                  <a:avLst/>
                </a:prstGeom>
                <a:noFill/>
                <a:ln w="19050">
                  <a:solidFill>
                    <a:schemeClr val="tx1"/>
                  </a:solidFill>
                  <a:round/>
                  <a:headEnd/>
                  <a:tailEnd/>
                </a:ln>
              </p:spPr>
              <p:txBody>
                <a:bodyPr/>
                <a:lstStyle/>
                <a:p>
                  <a:endParaRPr lang="en-US"/>
                </a:p>
              </p:txBody>
            </p:sp>
            <p:sp>
              <p:nvSpPr>
                <p:cNvPr id="41146" name="Line 186"/>
                <p:cNvSpPr>
                  <a:spLocks noChangeShapeType="1"/>
                </p:cNvSpPr>
                <p:nvPr/>
              </p:nvSpPr>
              <p:spPr bwMode="auto">
                <a:xfrm>
                  <a:off x="1715" y="2646"/>
                  <a:ext cx="38" cy="5"/>
                </a:xfrm>
                <a:prstGeom prst="line">
                  <a:avLst/>
                </a:prstGeom>
                <a:noFill/>
                <a:ln w="19050">
                  <a:solidFill>
                    <a:schemeClr val="tx1"/>
                  </a:solidFill>
                  <a:round/>
                  <a:headEnd/>
                  <a:tailEnd/>
                </a:ln>
              </p:spPr>
              <p:txBody>
                <a:bodyPr/>
                <a:lstStyle/>
                <a:p>
                  <a:endParaRPr lang="en-US"/>
                </a:p>
              </p:txBody>
            </p:sp>
            <p:sp>
              <p:nvSpPr>
                <p:cNvPr id="41147" name="Line 187"/>
                <p:cNvSpPr>
                  <a:spLocks noChangeShapeType="1"/>
                </p:cNvSpPr>
                <p:nvPr/>
              </p:nvSpPr>
              <p:spPr bwMode="auto">
                <a:xfrm>
                  <a:off x="1753" y="2651"/>
                  <a:ext cx="34" cy="6"/>
                </a:xfrm>
                <a:prstGeom prst="line">
                  <a:avLst/>
                </a:prstGeom>
                <a:noFill/>
                <a:ln w="19050">
                  <a:solidFill>
                    <a:schemeClr val="tx1"/>
                  </a:solidFill>
                  <a:round/>
                  <a:headEnd/>
                  <a:tailEnd/>
                </a:ln>
              </p:spPr>
              <p:txBody>
                <a:bodyPr/>
                <a:lstStyle/>
                <a:p>
                  <a:endParaRPr lang="en-US"/>
                </a:p>
              </p:txBody>
            </p:sp>
            <p:sp>
              <p:nvSpPr>
                <p:cNvPr id="41148" name="Line 188"/>
                <p:cNvSpPr>
                  <a:spLocks noChangeShapeType="1"/>
                </p:cNvSpPr>
                <p:nvPr/>
              </p:nvSpPr>
              <p:spPr bwMode="auto">
                <a:xfrm>
                  <a:off x="1787" y="2657"/>
                  <a:ext cx="38" cy="8"/>
                </a:xfrm>
                <a:prstGeom prst="line">
                  <a:avLst/>
                </a:prstGeom>
                <a:noFill/>
                <a:ln w="19050">
                  <a:solidFill>
                    <a:schemeClr val="tx1"/>
                  </a:solidFill>
                  <a:round/>
                  <a:headEnd/>
                  <a:tailEnd/>
                </a:ln>
              </p:spPr>
              <p:txBody>
                <a:bodyPr/>
                <a:lstStyle/>
                <a:p>
                  <a:endParaRPr lang="en-US"/>
                </a:p>
              </p:txBody>
            </p:sp>
            <p:sp>
              <p:nvSpPr>
                <p:cNvPr id="41149" name="Line 189"/>
                <p:cNvSpPr>
                  <a:spLocks noChangeShapeType="1"/>
                </p:cNvSpPr>
                <p:nvPr/>
              </p:nvSpPr>
              <p:spPr bwMode="auto">
                <a:xfrm>
                  <a:off x="1825" y="2665"/>
                  <a:ext cx="73" cy="20"/>
                </a:xfrm>
                <a:prstGeom prst="line">
                  <a:avLst/>
                </a:prstGeom>
                <a:noFill/>
                <a:ln w="19050">
                  <a:solidFill>
                    <a:schemeClr val="tx1"/>
                  </a:solidFill>
                  <a:round/>
                  <a:headEnd/>
                  <a:tailEnd/>
                </a:ln>
              </p:spPr>
              <p:txBody>
                <a:bodyPr/>
                <a:lstStyle/>
                <a:p>
                  <a:endParaRPr lang="en-US"/>
                </a:p>
              </p:txBody>
            </p:sp>
            <p:sp>
              <p:nvSpPr>
                <p:cNvPr id="41150" name="Line 190"/>
                <p:cNvSpPr>
                  <a:spLocks noChangeShapeType="1"/>
                </p:cNvSpPr>
                <p:nvPr/>
              </p:nvSpPr>
              <p:spPr bwMode="auto">
                <a:xfrm>
                  <a:off x="1898" y="2685"/>
                  <a:ext cx="76" cy="25"/>
                </a:xfrm>
                <a:prstGeom prst="line">
                  <a:avLst/>
                </a:prstGeom>
                <a:noFill/>
                <a:ln w="19050">
                  <a:solidFill>
                    <a:schemeClr val="tx1"/>
                  </a:solidFill>
                  <a:round/>
                  <a:headEnd/>
                  <a:tailEnd/>
                </a:ln>
              </p:spPr>
              <p:txBody>
                <a:bodyPr/>
                <a:lstStyle/>
                <a:p>
                  <a:endParaRPr lang="en-US"/>
                </a:p>
              </p:txBody>
            </p:sp>
            <p:sp>
              <p:nvSpPr>
                <p:cNvPr id="41151" name="Line 191"/>
                <p:cNvSpPr>
                  <a:spLocks noChangeShapeType="1"/>
                </p:cNvSpPr>
                <p:nvPr/>
              </p:nvSpPr>
              <p:spPr bwMode="auto">
                <a:xfrm>
                  <a:off x="1974" y="2710"/>
                  <a:ext cx="75" cy="30"/>
                </a:xfrm>
                <a:prstGeom prst="line">
                  <a:avLst/>
                </a:prstGeom>
                <a:noFill/>
                <a:ln w="19050">
                  <a:solidFill>
                    <a:schemeClr val="tx1"/>
                  </a:solidFill>
                  <a:round/>
                  <a:headEnd/>
                  <a:tailEnd/>
                </a:ln>
              </p:spPr>
              <p:txBody>
                <a:bodyPr/>
                <a:lstStyle/>
                <a:p>
                  <a:endParaRPr lang="en-US"/>
                </a:p>
              </p:txBody>
            </p:sp>
            <p:sp>
              <p:nvSpPr>
                <p:cNvPr id="41152" name="Line 192"/>
                <p:cNvSpPr>
                  <a:spLocks noChangeShapeType="1"/>
                </p:cNvSpPr>
                <p:nvPr/>
              </p:nvSpPr>
              <p:spPr bwMode="auto">
                <a:xfrm>
                  <a:off x="2049" y="2740"/>
                  <a:ext cx="80" cy="37"/>
                </a:xfrm>
                <a:prstGeom prst="line">
                  <a:avLst/>
                </a:prstGeom>
                <a:noFill/>
                <a:ln w="19050">
                  <a:solidFill>
                    <a:schemeClr val="tx1"/>
                  </a:solidFill>
                  <a:round/>
                  <a:headEnd/>
                  <a:tailEnd/>
                </a:ln>
              </p:spPr>
              <p:txBody>
                <a:bodyPr/>
                <a:lstStyle/>
                <a:p>
                  <a:endParaRPr lang="en-US"/>
                </a:p>
              </p:txBody>
            </p:sp>
            <p:sp>
              <p:nvSpPr>
                <p:cNvPr id="41153" name="Line 193"/>
                <p:cNvSpPr>
                  <a:spLocks noChangeShapeType="1"/>
                </p:cNvSpPr>
                <p:nvPr/>
              </p:nvSpPr>
              <p:spPr bwMode="auto">
                <a:xfrm>
                  <a:off x="2129" y="2777"/>
                  <a:ext cx="79" cy="42"/>
                </a:xfrm>
                <a:prstGeom prst="line">
                  <a:avLst/>
                </a:prstGeom>
                <a:noFill/>
                <a:ln w="19050">
                  <a:solidFill>
                    <a:schemeClr val="tx1"/>
                  </a:solidFill>
                  <a:round/>
                  <a:headEnd/>
                  <a:tailEnd/>
                </a:ln>
              </p:spPr>
              <p:txBody>
                <a:bodyPr/>
                <a:lstStyle/>
                <a:p>
                  <a:endParaRPr lang="en-US"/>
                </a:p>
              </p:txBody>
            </p:sp>
            <p:sp>
              <p:nvSpPr>
                <p:cNvPr id="41154" name="Line 194"/>
                <p:cNvSpPr>
                  <a:spLocks noChangeShapeType="1"/>
                </p:cNvSpPr>
                <p:nvPr/>
              </p:nvSpPr>
              <p:spPr bwMode="auto">
                <a:xfrm>
                  <a:off x="1008" y="2819"/>
                  <a:ext cx="0" cy="1"/>
                </a:xfrm>
                <a:prstGeom prst="line">
                  <a:avLst/>
                </a:prstGeom>
                <a:noFill/>
                <a:ln w="19050">
                  <a:solidFill>
                    <a:schemeClr val="tx1"/>
                  </a:solidFill>
                  <a:round/>
                  <a:headEnd/>
                  <a:tailEnd/>
                </a:ln>
              </p:spPr>
              <p:txBody>
                <a:bodyPr/>
                <a:lstStyle/>
                <a:p>
                  <a:endParaRPr lang="en-US"/>
                </a:p>
              </p:txBody>
            </p:sp>
          </p:grpSp>
          <p:sp>
            <p:nvSpPr>
              <p:cNvPr id="41155" name="Line 195"/>
              <p:cNvSpPr>
                <a:spLocks noChangeShapeType="1"/>
              </p:cNvSpPr>
              <p:nvPr/>
            </p:nvSpPr>
            <p:spPr bwMode="auto">
              <a:xfrm>
                <a:off x="1536" y="2640"/>
                <a:ext cx="96" cy="0"/>
              </a:xfrm>
              <a:prstGeom prst="line">
                <a:avLst/>
              </a:prstGeom>
              <a:noFill/>
              <a:ln w="19050">
                <a:solidFill>
                  <a:schemeClr val="tx1"/>
                </a:solidFill>
                <a:round/>
                <a:headEnd/>
                <a:tailEnd/>
              </a:ln>
              <a:effectLst/>
            </p:spPr>
            <p:txBody>
              <a:bodyPr/>
              <a:lstStyle/>
              <a:p>
                <a:endParaRPr lang="en-US"/>
              </a:p>
            </p:txBody>
          </p:sp>
        </p:grpSp>
        <p:sp>
          <p:nvSpPr>
            <p:cNvPr id="41156" name="Line 196"/>
            <p:cNvSpPr>
              <a:spLocks noChangeShapeType="1"/>
            </p:cNvSpPr>
            <p:nvPr/>
          </p:nvSpPr>
          <p:spPr bwMode="auto">
            <a:xfrm>
              <a:off x="1632" y="2640"/>
              <a:ext cx="48" cy="0"/>
            </a:xfrm>
            <a:prstGeom prst="line">
              <a:avLst/>
            </a:prstGeom>
            <a:noFill/>
            <a:ln w="19050">
              <a:solidFill>
                <a:schemeClr val="tx1"/>
              </a:solidFill>
              <a:round/>
              <a:headEnd/>
              <a:tailEnd/>
            </a:ln>
            <a:effectLst/>
          </p:spPr>
          <p:txBody>
            <a:bodyPr/>
            <a:lstStyle/>
            <a:p>
              <a:endParaRPr lang="en-US"/>
            </a:p>
          </p:txBody>
        </p:sp>
      </p:grpSp>
      <p:sp>
        <p:nvSpPr>
          <p:cNvPr id="41157" name="Line 197"/>
          <p:cNvSpPr>
            <a:spLocks noChangeShapeType="1"/>
          </p:cNvSpPr>
          <p:nvPr/>
        </p:nvSpPr>
        <p:spPr bwMode="auto">
          <a:xfrm flipV="1">
            <a:off x="8077200" y="5245100"/>
            <a:ext cx="65088" cy="66675"/>
          </a:xfrm>
          <a:prstGeom prst="line">
            <a:avLst/>
          </a:prstGeom>
          <a:noFill/>
          <a:ln w="19050">
            <a:solidFill>
              <a:schemeClr val="tx1"/>
            </a:solidFill>
            <a:round/>
            <a:headEnd/>
            <a:tailEnd/>
          </a:ln>
        </p:spPr>
        <p:txBody>
          <a:bodyPr/>
          <a:lstStyle/>
          <a:p>
            <a:endParaRPr lang="en-US"/>
          </a:p>
        </p:txBody>
      </p:sp>
      <p:sp>
        <p:nvSpPr>
          <p:cNvPr id="41158" name="Line 198"/>
          <p:cNvSpPr>
            <a:spLocks noChangeShapeType="1"/>
          </p:cNvSpPr>
          <p:nvPr/>
        </p:nvSpPr>
        <p:spPr bwMode="auto">
          <a:xfrm flipV="1">
            <a:off x="8142288" y="5186363"/>
            <a:ext cx="66675" cy="58737"/>
          </a:xfrm>
          <a:prstGeom prst="line">
            <a:avLst/>
          </a:prstGeom>
          <a:noFill/>
          <a:ln w="19050">
            <a:solidFill>
              <a:schemeClr val="tx1"/>
            </a:solidFill>
            <a:round/>
            <a:headEnd/>
            <a:tailEnd/>
          </a:ln>
        </p:spPr>
        <p:txBody>
          <a:bodyPr/>
          <a:lstStyle/>
          <a:p>
            <a:endParaRPr lang="en-US"/>
          </a:p>
        </p:txBody>
      </p:sp>
      <p:sp>
        <p:nvSpPr>
          <p:cNvPr id="41159" name="Line 199"/>
          <p:cNvSpPr>
            <a:spLocks noChangeShapeType="1"/>
          </p:cNvSpPr>
          <p:nvPr/>
        </p:nvSpPr>
        <p:spPr bwMode="auto">
          <a:xfrm flipV="1">
            <a:off x="8208963" y="5138738"/>
            <a:ext cx="61912" cy="47625"/>
          </a:xfrm>
          <a:prstGeom prst="line">
            <a:avLst/>
          </a:prstGeom>
          <a:noFill/>
          <a:ln w="19050">
            <a:solidFill>
              <a:schemeClr val="tx1"/>
            </a:solidFill>
            <a:round/>
            <a:headEnd/>
            <a:tailEnd/>
          </a:ln>
        </p:spPr>
        <p:txBody>
          <a:bodyPr/>
          <a:lstStyle/>
          <a:p>
            <a:endParaRPr lang="en-US"/>
          </a:p>
        </p:txBody>
      </p:sp>
      <p:sp>
        <p:nvSpPr>
          <p:cNvPr id="41160" name="Line 200"/>
          <p:cNvSpPr>
            <a:spLocks noChangeShapeType="1"/>
          </p:cNvSpPr>
          <p:nvPr/>
        </p:nvSpPr>
        <p:spPr bwMode="auto">
          <a:xfrm flipV="1">
            <a:off x="8270875" y="5099050"/>
            <a:ext cx="60325" cy="39688"/>
          </a:xfrm>
          <a:prstGeom prst="line">
            <a:avLst/>
          </a:prstGeom>
          <a:noFill/>
          <a:ln w="19050">
            <a:solidFill>
              <a:schemeClr val="tx1"/>
            </a:solidFill>
            <a:round/>
            <a:headEnd/>
            <a:tailEnd/>
          </a:ln>
        </p:spPr>
        <p:txBody>
          <a:bodyPr/>
          <a:lstStyle/>
          <a:p>
            <a:endParaRPr lang="en-US"/>
          </a:p>
        </p:txBody>
      </p:sp>
      <p:sp>
        <p:nvSpPr>
          <p:cNvPr id="41161" name="Line 201"/>
          <p:cNvSpPr>
            <a:spLocks noChangeShapeType="1"/>
          </p:cNvSpPr>
          <p:nvPr/>
        </p:nvSpPr>
        <p:spPr bwMode="auto">
          <a:xfrm>
            <a:off x="8077200" y="5311775"/>
            <a:ext cx="0" cy="1588"/>
          </a:xfrm>
          <a:prstGeom prst="line">
            <a:avLst/>
          </a:prstGeom>
          <a:noFill/>
          <a:ln w="19050">
            <a:solidFill>
              <a:schemeClr val="tx1"/>
            </a:solidFill>
            <a:round/>
            <a:headEnd/>
            <a:tailEnd/>
          </a:ln>
        </p:spPr>
        <p:txBody>
          <a:bodyPr/>
          <a:lstStyle/>
          <a:p>
            <a:endParaRPr lang="en-US"/>
          </a:p>
        </p:txBody>
      </p:sp>
      <p:sp>
        <p:nvSpPr>
          <p:cNvPr id="41162" name="Freeform 202"/>
          <p:cNvSpPr>
            <a:spLocks/>
          </p:cNvSpPr>
          <p:nvPr/>
        </p:nvSpPr>
        <p:spPr bwMode="auto">
          <a:xfrm rot="11031408">
            <a:off x="7618413" y="5026025"/>
            <a:ext cx="990600" cy="304800"/>
          </a:xfrm>
          <a:custGeom>
            <a:avLst/>
            <a:gdLst/>
            <a:ahLst/>
            <a:cxnLst>
              <a:cxn ang="0">
                <a:pos x="0" y="0"/>
              </a:cxn>
              <a:cxn ang="0">
                <a:pos x="267" y="117"/>
              </a:cxn>
              <a:cxn ang="0">
                <a:pos x="576" y="178"/>
              </a:cxn>
              <a:cxn ang="0">
                <a:pos x="891" y="123"/>
              </a:cxn>
              <a:cxn ang="0">
                <a:pos x="1200" y="0"/>
              </a:cxn>
            </a:cxnLst>
            <a:rect l="0" t="0" r="r" b="b"/>
            <a:pathLst>
              <a:path w="1200" h="179">
                <a:moveTo>
                  <a:pt x="0" y="0"/>
                </a:moveTo>
                <a:cubicBezTo>
                  <a:pt x="44" y="19"/>
                  <a:pt x="171" y="87"/>
                  <a:pt x="267" y="117"/>
                </a:cubicBezTo>
                <a:cubicBezTo>
                  <a:pt x="363" y="147"/>
                  <a:pt x="472" y="177"/>
                  <a:pt x="576" y="178"/>
                </a:cubicBezTo>
                <a:cubicBezTo>
                  <a:pt x="680" y="179"/>
                  <a:pt x="787" y="153"/>
                  <a:pt x="891" y="123"/>
                </a:cubicBezTo>
                <a:cubicBezTo>
                  <a:pt x="995" y="93"/>
                  <a:pt x="1136" y="26"/>
                  <a:pt x="1200" y="0"/>
                </a:cubicBezTo>
              </a:path>
            </a:pathLst>
          </a:custGeom>
          <a:noFill/>
          <a:ln w="19050" cap="flat" cmpd="sng">
            <a:solidFill>
              <a:schemeClr val="tx1"/>
            </a:solidFill>
            <a:prstDash val="dash"/>
            <a:round/>
            <a:headEnd/>
            <a:tailEnd/>
          </a:ln>
          <a:effectLst/>
        </p:spPr>
        <p:txBody>
          <a:bodyPr/>
          <a:lstStyle/>
          <a:p>
            <a:endParaRPr lang="en-US"/>
          </a:p>
        </p:txBody>
      </p:sp>
      <p:sp>
        <p:nvSpPr>
          <p:cNvPr id="41163" name="Rectangle 203"/>
          <p:cNvSpPr>
            <a:spLocks noChangeArrowheads="1"/>
          </p:cNvSpPr>
          <p:nvPr/>
        </p:nvSpPr>
        <p:spPr bwMode="auto">
          <a:xfrm>
            <a:off x="8305800" y="4951413"/>
            <a:ext cx="304800" cy="4572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41164" name="Line 204"/>
          <p:cNvSpPr>
            <a:spLocks noChangeShapeType="1"/>
          </p:cNvSpPr>
          <p:nvPr/>
        </p:nvSpPr>
        <p:spPr bwMode="auto">
          <a:xfrm>
            <a:off x="8305800" y="4951413"/>
            <a:ext cx="0" cy="762000"/>
          </a:xfrm>
          <a:prstGeom prst="line">
            <a:avLst/>
          </a:prstGeom>
          <a:noFill/>
          <a:ln w="76200">
            <a:solidFill>
              <a:schemeClr val="tx1"/>
            </a:solidFill>
            <a:round/>
            <a:headEnd/>
            <a:tailEnd/>
          </a:ln>
          <a:effectLst/>
        </p:spPr>
        <p:txBody>
          <a:bodyPr/>
          <a:lstStyle/>
          <a:p>
            <a:endParaRPr lang="en-US"/>
          </a:p>
        </p:txBody>
      </p:sp>
      <p:sp>
        <p:nvSpPr>
          <p:cNvPr id="41165" name="Freeform 205"/>
          <p:cNvSpPr>
            <a:spLocks/>
          </p:cNvSpPr>
          <p:nvPr/>
        </p:nvSpPr>
        <p:spPr bwMode="auto">
          <a:xfrm>
            <a:off x="6075363" y="5030788"/>
            <a:ext cx="477837" cy="282575"/>
          </a:xfrm>
          <a:custGeom>
            <a:avLst/>
            <a:gdLst/>
            <a:ahLst/>
            <a:cxnLst>
              <a:cxn ang="0">
                <a:pos x="301" y="178"/>
              </a:cxn>
              <a:cxn ang="0">
                <a:pos x="162" y="61"/>
              </a:cxn>
              <a:cxn ang="0">
                <a:pos x="0" y="0"/>
              </a:cxn>
            </a:cxnLst>
            <a:rect l="0" t="0" r="r" b="b"/>
            <a:pathLst>
              <a:path w="301" h="178">
                <a:moveTo>
                  <a:pt x="301" y="178"/>
                </a:moveTo>
                <a:cubicBezTo>
                  <a:pt x="278" y="159"/>
                  <a:pt x="212" y="91"/>
                  <a:pt x="162" y="61"/>
                </a:cubicBezTo>
                <a:cubicBezTo>
                  <a:pt x="111" y="31"/>
                  <a:pt x="27" y="10"/>
                  <a:pt x="0" y="0"/>
                </a:cubicBezTo>
              </a:path>
            </a:pathLst>
          </a:custGeom>
          <a:noFill/>
          <a:ln w="19050" cap="flat" cmpd="sng">
            <a:solidFill>
              <a:schemeClr val="tx1"/>
            </a:solidFill>
            <a:prstDash val="dash"/>
            <a:round/>
            <a:headEnd/>
            <a:tailEnd/>
          </a:ln>
          <a:effectLst/>
        </p:spPr>
        <p:txBody>
          <a:bodyPr/>
          <a:lstStyle/>
          <a:p>
            <a:endParaRPr lang="en-US"/>
          </a:p>
        </p:txBody>
      </p:sp>
      <p:sp>
        <p:nvSpPr>
          <p:cNvPr id="41166" name="Text Box 206"/>
          <p:cNvSpPr txBox="1">
            <a:spLocks noChangeArrowheads="1"/>
          </p:cNvSpPr>
          <p:nvPr/>
        </p:nvSpPr>
        <p:spPr bwMode="auto">
          <a:xfrm>
            <a:off x="6553200" y="5942013"/>
            <a:ext cx="2057400" cy="915987"/>
          </a:xfrm>
          <a:prstGeom prst="rect">
            <a:avLst/>
          </a:prstGeom>
          <a:noFill/>
          <a:ln w="9525">
            <a:noFill/>
            <a:miter lim="800000"/>
            <a:headEnd/>
            <a:tailEnd/>
          </a:ln>
          <a:effectLst/>
        </p:spPr>
        <p:txBody>
          <a:bodyPr>
            <a:spAutoFit/>
          </a:bodyPr>
          <a:lstStyle/>
          <a:p>
            <a:pPr eaLnBrk="0" hangingPunct="0">
              <a:spcBef>
                <a:spcPct val="50000"/>
              </a:spcBef>
            </a:pPr>
            <a:r>
              <a:rPr lang="en-US">
                <a:latin typeface="Verdana" pitchFamily="34" charset="0"/>
              </a:rPr>
              <a:t>No good.  No standing wave will form.</a:t>
            </a:r>
          </a:p>
        </p:txBody>
      </p:sp>
      <p:sp>
        <p:nvSpPr>
          <p:cNvPr id="204" name="Rectangle 203"/>
          <p:cNvSpPr/>
          <p:nvPr/>
        </p:nvSpPr>
        <p:spPr>
          <a:xfrm>
            <a:off x="6300470" y="669839"/>
            <a:ext cx="2061205" cy="369332"/>
          </a:xfrm>
          <a:prstGeom prst="rect">
            <a:avLst/>
          </a:prstGeom>
        </p:spPr>
        <p:txBody>
          <a:bodyPr wrap="none">
            <a:spAutoFit/>
          </a:bodyPr>
          <a:lstStyle/>
          <a:p>
            <a:pPr marL="342900" indent="-342900">
              <a:spcBef>
                <a:spcPct val="20000"/>
              </a:spcBef>
              <a:buClr>
                <a:srgbClr val="0066FF"/>
              </a:buClr>
              <a:buFont typeface="Wingdings" pitchFamily="2" charset="2"/>
              <a:buChar char="§"/>
              <a:defRPr/>
            </a:pPr>
            <a:r>
              <a:rPr lang="en-US" dirty="0"/>
              <a:t>Wave on </a:t>
            </a:r>
            <a:r>
              <a:rPr lang="en-US" dirty="0" smtClean="0"/>
              <a:t>string</a:t>
            </a:r>
          </a:p>
        </p:txBody>
      </p:sp>
      <p:sp>
        <p:nvSpPr>
          <p:cNvPr id="205" name="Rectangle 204"/>
          <p:cNvSpPr/>
          <p:nvPr/>
        </p:nvSpPr>
        <p:spPr>
          <a:xfrm>
            <a:off x="3635617" y="304800"/>
            <a:ext cx="249299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chemeClr val="tx1"/>
                  </a:solidFill>
                </a:ln>
                <a:solidFill>
                  <a:srgbClr val="FF3300"/>
                </a:solidFill>
                <a:effectLst>
                  <a:outerShdw blurRad="80000" dist="40000" dir="5040000" algn="tl">
                    <a:srgbClr val="000000">
                      <a:alpha val="30000"/>
                    </a:srgbClr>
                  </a:outerShdw>
                </a:effectLst>
              </a:rPr>
              <a:t>DEMO!</a:t>
            </a:r>
            <a:endParaRPr lang="en-US" sz="5400" b="1" cap="none" spc="0" dirty="0">
              <a:ln w="11430">
                <a:solidFill>
                  <a:schemeClr val="tx1"/>
                </a:solidFill>
              </a:ln>
              <a:solidFill>
                <a:srgbClr val="FF3300"/>
              </a:solidFill>
              <a:effectLst>
                <a:outerShdw blurRad="80000" dist="40000" dir="5040000" algn="tl">
                  <a:srgbClr val="000000">
                    <a:alpha val="30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1"/>
          <p:cNvPicPr>
            <a:picLocks noChangeAspect="1" noChangeArrowheads="1"/>
          </p:cNvPicPr>
          <p:nvPr/>
        </p:nvPicPr>
        <p:blipFill>
          <a:blip r:embed="rId5" cstate="print"/>
          <a:srcRect/>
          <a:stretch>
            <a:fillRect/>
          </a:stretch>
        </p:blipFill>
        <p:spPr bwMode="auto">
          <a:xfrm>
            <a:off x="4724400" y="1524000"/>
            <a:ext cx="4191000" cy="3352800"/>
          </a:xfrm>
          <a:prstGeom prst="rect">
            <a:avLst/>
          </a:prstGeom>
          <a:noFill/>
          <a:ln w="9525">
            <a:noFill/>
            <a:miter lim="800000"/>
            <a:headEnd/>
            <a:tailEnd/>
          </a:ln>
        </p:spPr>
      </p:pic>
      <p:sp>
        <p:nvSpPr>
          <p:cNvPr id="56322" name="TPQuestion"/>
          <p:cNvSpPr>
            <a:spLocks noGrp="1" noChangeArrowheads="1"/>
          </p:cNvSpPr>
          <p:nvPr>
            <p:ph type="title"/>
          </p:nvPr>
        </p:nvSpPr>
        <p:spPr>
          <a:xfrm>
            <a:off x="76200" y="381000"/>
            <a:ext cx="8991600" cy="838200"/>
          </a:xfrm>
        </p:spPr>
        <p:txBody>
          <a:bodyPr/>
          <a:lstStyle/>
          <a:p>
            <a:r>
              <a:rPr lang="en-US" sz="2800" dirty="0" smtClean="0"/>
              <a:t>Quiz </a:t>
            </a:r>
            <a:r>
              <a:rPr lang="en-US" sz="2800" dirty="0" smtClean="0"/>
              <a:t>5:  </a:t>
            </a:r>
            <a:r>
              <a:rPr lang="en-US" sz="2800" dirty="0" smtClean="0">
                <a:cs typeface="Times New Roman" pitchFamily="18" charset="0"/>
              </a:rPr>
              <a:t>If </a:t>
            </a:r>
            <a:r>
              <a:rPr lang="en-US" sz="2800" dirty="0">
                <a:cs typeface="Times New Roman" pitchFamily="18" charset="0"/>
              </a:rPr>
              <a:t>you </a:t>
            </a:r>
            <a:r>
              <a:rPr lang="en-US" sz="2800" dirty="0" smtClean="0">
                <a:cs typeface="Times New Roman" pitchFamily="18" charset="0"/>
              </a:rPr>
              <a:t>cut the wavelength in half and </a:t>
            </a:r>
            <a:r>
              <a:rPr lang="en-US" sz="2800" dirty="0">
                <a:cs typeface="Times New Roman" pitchFamily="18" charset="0"/>
              </a:rPr>
              <a:t>the speed </a:t>
            </a:r>
            <a:r>
              <a:rPr lang="en-US" sz="2800" dirty="0" smtClean="0">
                <a:cs typeface="Times New Roman" pitchFamily="18" charset="0"/>
              </a:rPr>
              <a:t>stays the same, the frequency will</a:t>
            </a:r>
            <a:endParaRPr lang="en-US" sz="2800" dirty="0">
              <a:cs typeface="Times New Roman" pitchFamily="18" charset="0"/>
            </a:endParaRPr>
          </a:p>
        </p:txBody>
      </p:sp>
      <p:sp>
        <p:nvSpPr>
          <p:cNvPr id="56323" name="TPAnswers"/>
          <p:cNvSpPr>
            <a:spLocks noGrp="1" noChangeArrowheads="1"/>
          </p:cNvSpPr>
          <p:nvPr>
            <p:ph type="body" idx="1"/>
            <p:custDataLst>
              <p:tags r:id="rId2"/>
            </p:custDataLst>
          </p:nvPr>
        </p:nvSpPr>
        <p:spPr>
          <a:xfrm>
            <a:off x="533400" y="1600200"/>
            <a:ext cx="5105400" cy="2209800"/>
          </a:xfrm>
        </p:spPr>
        <p:txBody>
          <a:bodyPr/>
          <a:lstStyle/>
          <a:p>
            <a:pPr marL="571500" indent="-571500">
              <a:buFont typeface="Wingdings" pitchFamily="2" charset="2"/>
              <a:buAutoNum type="alphaLcParenR"/>
            </a:pPr>
            <a:r>
              <a:rPr lang="en-US" dirty="0"/>
              <a:t>Double</a:t>
            </a:r>
          </a:p>
          <a:p>
            <a:pPr marL="571500" indent="-571500">
              <a:buFont typeface="Wingdings" pitchFamily="2" charset="2"/>
              <a:buAutoNum type="alphaLcParenR"/>
            </a:pPr>
            <a:r>
              <a:rPr lang="en-US" dirty="0"/>
              <a:t>Be cut in half</a:t>
            </a:r>
          </a:p>
          <a:p>
            <a:pPr marL="571500" indent="-571500">
              <a:buFont typeface="Wingdings" pitchFamily="2" charset="2"/>
              <a:buAutoNum type="alphaLcParenR"/>
            </a:pPr>
            <a:r>
              <a:rPr lang="en-US" dirty="0" smtClean="0"/>
              <a:t>Quadruple</a:t>
            </a:r>
          </a:p>
          <a:p>
            <a:pPr marL="571500" indent="-571500">
              <a:buFont typeface="Wingdings" pitchFamily="2" charset="2"/>
              <a:buAutoNum type="alphaLcParenR"/>
            </a:pPr>
            <a:r>
              <a:rPr lang="en-US" dirty="0" smtClean="0"/>
              <a:t>Remain unchanged</a:t>
            </a:r>
            <a:endParaRPr lang="en-US" dirty="0"/>
          </a:p>
        </p:txBody>
      </p:sp>
      <p:sp>
        <p:nvSpPr>
          <p:cNvPr id="56328" name="Rectangle 8"/>
          <p:cNvSpPr>
            <a:spLocks noChangeArrowheads="1"/>
          </p:cNvSpPr>
          <p:nvPr/>
        </p:nvSpPr>
        <p:spPr bwMode="auto">
          <a:xfrm>
            <a:off x="304800" y="5105400"/>
            <a:ext cx="6019800" cy="461665"/>
          </a:xfrm>
          <a:prstGeom prst="rect">
            <a:avLst/>
          </a:prstGeom>
          <a:noFill/>
          <a:ln w="9525">
            <a:noFill/>
            <a:miter lim="800000"/>
            <a:headEnd/>
            <a:tailEnd/>
          </a:ln>
          <a:effectLst/>
        </p:spPr>
        <p:txBody>
          <a:bodyPr wrap="square">
            <a:spAutoFit/>
          </a:bodyPr>
          <a:lstStyle/>
          <a:p>
            <a:r>
              <a:rPr lang="en-US" sz="2400" dirty="0">
                <a:solidFill>
                  <a:srgbClr val="0000CC"/>
                </a:solidFill>
              </a:rPr>
              <a:t>Speed = frequency × </a:t>
            </a:r>
            <a:r>
              <a:rPr lang="en-US" sz="2400" dirty="0" smtClean="0">
                <a:solidFill>
                  <a:srgbClr val="0000CC"/>
                </a:solidFill>
              </a:rPr>
              <a:t>wavelength</a:t>
            </a:r>
            <a:endParaRPr lang="en-US" sz="2400" dirty="0">
              <a:solidFill>
                <a:srgbClr val="0000CC"/>
              </a:solidFill>
            </a:endParaRPr>
          </a:p>
        </p:txBody>
      </p:sp>
    </p:spTree>
    <p:custDataLst>
      <p:tags r:id="rId1"/>
    </p:custData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Higher Dimensions</a:t>
            </a:r>
          </a:p>
        </p:txBody>
      </p:sp>
      <p:sp>
        <p:nvSpPr>
          <p:cNvPr id="43011" name="Rectangle 3"/>
          <p:cNvSpPr>
            <a:spLocks noGrp="1" noChangeArrowheads="1"/>
          </p:cNvSpPr>
          <p:nvPr>
            <p:ph type="body" sz="half" idx="1"/>
          </p:nvPr>
        </p:nvSpPr>
        <p:spPr>
          <a:xfrm>
            <a:off x="381000" y="1371600"/>
            <a:ext cx="8153400" cy="1066800"/>
          </a:xfrm>
        </p:spPr>
        <p:txBody>
          <a:bodyPr/>
          <a:lstStyle/>
          <a:p>
            <a:r>
              <a:rPr lang="en-US" sz="2600"/>
              <a:t>Standing waves are possible in two dimensions as well</a:t>
            </a:r>
          </a:p>
        </p:txBody>
      </p:sp>
      <p:grpSp>
        <p:nvGrpSpPr>
          <p:cNvPr id="2" name="Group 8"/>
          <p:cNvGrpSpPr>
            <a:grpSpLocks/>
          </p:cNvGrpSpPr>
          <p:nvPr/>
        </p:nvGrpSpPr>
        <p:grpSpPr bwMode="auto">
          <a:xfrm>
            <a:off x="4876800" y="2438400"/>
            <a:ext cx="1981200" cy="3898900"/>
            <a:chOff x="3072" y="1536"/>
            <a:chExt cx="1248" cy="2456"/>
          </a:xfrm>
        </p:grpSpPr>
        <p:pic>
          <p:nvPicPr>
            <p:cNvPr id="43012" name="Picture 4" descr="violin1"/>
            <p:cNvPicPr>
              <a:picLocks noChangeAspect="1" noChangeArrowheads="1"/>
            </p:cNvPicPr>
            <p:nvPr/>
          </p:nvPicPr>
          <p:blipFill>
            <a:blip r:embed="rId4" cstate="print"/>
            <a:srcRect/>
            <a:stretch>
              <a:fillRect/>
            </a:stretch>
          </p:blipFill>
          <p:spPr bwMode="auto">
            <a:xfrm>
              <a:off x="3072" y="2352"/>
              <a:ext cx="1248" cy="752"/>
            </a:xfrm>
            <a:prstGeom prst="rect">
              <a:avLst/>
            </a:prstGeom>
            <a:noFill/>
            <a:ln/>
            <a:effectLst/>
          </p:spPr>
        </p:pic>
        <p:pic>
          <p:nvPicPr>
            <p:cNvPr id="43013" name="Picture 5" descr="violin2"/>
            <p:cNvPicPr>
              <a:picLocks noChangeAspect="1" noChangeArrowheads="1"/>
            </p:cNvPicPr>
            <p:nvPr/>
          </p:nvPicPr>
          <p:blipFill>
            <a:blip r:embed="rId5" cstate="print"/>
            <a:srcRect/>
            <a:stretch>
              <a:fillRect/>
            </a:stretch>
          </p:blipFill>
          <p:spPr bwMode="auto">
            <a:xfrm>
              <a:off x="3072" y="1536"/>
              <a:ext cx="1248" cy="761"/>
            </a:xfrm>
            <a:prstGeom prst="rect">
              <a:avLst/>
            </a:prstGeom>
            <a:noFill/>
          </p:spPr>
        </p:pic>
        <p:pic>
          <p:nvPicPr>
            <p:cNvPr id="43014" name="Picture 6" descr="violin3"/>
            <p:cNvPicPr>
              <a:picLocks noChangeAspect="1" noChangeArrowheads="1"/>
            </p:cNvPicPr>
            <p:nvPr/>
          </p:nvPicPr>
          <p:blipFill>
            <a:blip r:embed="rId6" cstate="print"/>
            <a:srcRect/>
            <a:stretch>
              <a:fillRect/>
            </a:stretch>
          </p:blipFill>
          <p:spPr bwMode="auto">
            <a:xfrm>
              <a:off x="3072" y="3168"/>
              <a:ext cx="1248" cy="824"/>
            </a:xfrm>
            <a:prstGeom prst="rect">
              <a:avLst/>
            </a:prstGeom>
            <a:noFill/>
          </p:spPr>
        </p:pic>
      </p:grpSp>
      <p:pic>
        <p:nvPicPr>
          <p:cNvPr id="43015" name="Picture 7"/>
          <p:cNvPicPr>
            <a:picLocks noGrp="1" noChangeAspect="1" noChangeArrowheads="1"/>
          </p:cNvPicPr>
          <p:nvPr>
            <p:ph sz="half" idx="2"/>
          </p:nvPr>
        </p:nvPicPr>
        <p:blipFill>
          <a:blip r:embed="rId7" cstate="print"/>
          <a:srcRect/>
          <a:stretch>
            <a:fillRect/>
          </a:stretch>
        </p:blipFill>
        <p:spPr>
          <a:xfrm>
            <a:off x="1981200" y="2286000"/>
            <a:ext cx="1217613" cy="4114800"/>
          </a:xfrm>
          <a:ln/>
          <a:effectLst>
            <a:outerShdw dist="25399" dir="16200000" algn="ctr" rotWithShape="0">
              <a:srgbClr val="FFFFFF">
                <a:alpha val="7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noFill/>
          <a:ln/>
        </p:spPr>
        <p:txBody>
          <a:bodyPr lIns="92075" tIns="46037" rIns="92075" bIns="46037"/>
          <a:lstStyle/>
          <a:p>
            <a:r>
              <a:rPr lang="en-US" dirty="0" smtClean="0"/>
              <a:t>Quiz </a:t>
            </a:r>
            <a:r>
              <a:rPr lang="en-US" dirty="0" smtClean="0"/>
              <a:t>6,7,8,and 9: </a:t>
            </a:r>
            <a:r>
              <a:rPr lang="en-US" dirty="0" smtClean="0"/>
              <a:t>Matching – Crude wave behavior descriptions</a:t>
            </a:r>
            <a:endParaRPr lang="en-US" dirty="0"/>
          </a:p>
        </p:txBody>
      </p:sp>
      <p:sp>
        <p:nvSpPr>
          <p:cNvPr id="21513" name="Rectangle 9"/>
          <p:cNvSpPr>
            <a:spLocks noChangeArrowheads="1"/>
          </p:cNvSpPr>
          <p:nvPr/>
        </p:nvSpPr>
        <p:spPr bwMode="auto">
          <a:xfrm>
            <a:off x="2209800" y="3581400"/>
            <a:ext cx="4038600" cy="1447800"/>
          </a:xfrm>
          <a:prstGeom prst="rect">
            <a:avLst/>
          </a:prstGeom>
          <a:noFill/>
          <a:ln w="9525">
            <a:noFill/>
            <a:miter lim="800000"/>
            <a:headEnd/>
            <a:tailEnd/>
          </a:ln>
          <a:effectLst/>
        </p:spPr>
        <p:txBody>
          <a:bodyPr lIns="92075" tIns="46037" rIns="92075" bIns="46037"/>
          <a:lstStyle/>
          <a:p>
            <a:pPr marL="342900" indent="-342900">
              <a:lnSpc>
                <a:spcPct val="90000"/>
              </a:lnSpc>
              <a:spcBef>
                <a:spcPct val="20000"/>
              </a:spcBef>
              <a:buClr>
                <a:srgbClr val="0066FF"/>
              </a:buClr>
              <a:buFont typeface="Wingdings" pitchFamily="2" charset="2"/>
              <a:buNone/>
            </a:pPr>
            <a:r>
              <a:rPr lang="en-US" sz="2600" i="1">
                <a:solidFill>
                  <a:schemeClr val="tx2"/>
                </a:solidFill>
                <a:latin typeface="Comic Sans MS" pitchFamily="66" charset="0"/>
              </a:rPr>
              <a:t>	</a:t>
            </a:r>
          </a:p>
        </p:txBody>
      </p:sp>
      <p:sp>
        <p:nvSpPr>
          <p:cNvPr id="21508" name="Rectangle 4"/>
          <p:cNvSpPr>
            <a:spLocks noGrp="1" noChangeArrowheads="1"/>
          </p:cNvSpPr>
          <p:nvPr>
            <p:ph type="body" sz="half" idx="1"/>
          </p:nvPr>
        </p:nvSpPr>
        <p:spPr>
          <a:xfrm>
            <a:off x="762000" y="1752600"/>
            <a:ext cx="2895600" cy="1828800"/>
          </a:xfrm>
          <a:noFill/>
          <a:ln/>
        </p:spPr>
        <p:txBody>
          <a:bodyPr lIns="92075" tIns="46037" rIns="92075" bIns="46037"/>
          <a:lstStyle/>
          <a:p>
            <a:pPr marL="457200" indent="-457200">
              <a:buFont typeface="+mj-lt"/>
              <a:buAutoNum type="alphaUcPeriod"/>
            </a:pPr>
            <a:r>
              <a:rPr lang="en-US" sz="2800" dirty="0" smtClean="0"/>
              <a:t>Reflection</a:t>
            </a:r>
          </a:p>
          <a:p>
            <a:pPr marL="457200" indent="-457200">
              <a:buFont typeface="+mj-lt"/>
              <a:buAutoNum type="alphaUcPeriod"/>
            </a:pPr>
            <a:r>
              <a:rPr lang="en-US" sz="2800" dirty="0" smtClean="0"/>
              <a:t>Refraction</a:t>
            </a:r>
          </a:p>
          <a:p>
            <a:pPr marL="457200" indent="-457200">
              <a:buFont typeface="+mj-lt"/>
              <a:buAutoNum type="alphaUcPeriod"/>
            </a:pPr>
            <a:r>
              <a:rPr lang="en-US" sz="2800" dirty="0" smtClean="0"/>
              <a:t>Diffraction</a:t>
            </a:r>
          </a:p>
          <a:p>
            <a:pPr marL="457200" indent="-457200">
              <a:buFont typeface="+mj-lt"/>
              <a:buAutoNum type="alphaUcPeriod"/>
            </a:pPr>
            <a:r>
              <a:rPr lang="en-US" sz="2800" dirty="0" smtClean="0"/>
              <a:t>Interference</a:t>
            </a:r>
            <a:endParaRPr lang="en-US" sz="2800" dirty="0"/>
          </a:p>
          <a:p>
            <a:pPr>
              <a:buFont typeface="Wingdings" pitchFamily="2" charset="2"/>
              <a:buNone/>
            </a:pPr>
            <a:r>
              <a:rPr lang="en-US" sz="2800" i="1" dirty="0">
                <a:solidFill>
                  <a:schemeClr val="tx2"/>
                </a:solidFill>
              </a:rPr>
              <a:t>  	</a:t>
            </a:r>
            <a:endParaRPr lang="en-US" sz="2400" i="1" dirty="0">
              <a:solidFill>
                <a:schemeClr val="tx2"/>
              </a:solidFill>
            </a:endParaRPr>
          </a:p>
        </p:txBody>
      </p:sp>
      <p:sp>
        <p:nvSpPr>
          <p:cNvPr id="65540" name="AutoShape 4" descr="http://www.meted.ucar.edu/oceans/northwall/media/graphics/lajolla_wave_refrac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2" name="AutoShape 6" descr="http://www.meted.ucar.edu/oceans/northwall/media/graphics/lajolla_wave_refrac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4114800" y="1600200"/>
            <a:ext cx="4114800" cy="2954655"/>
          </a:xfrm>
          <a:prstGeom prst="rect">
            <a:avLst/>
          </a:prstGeom>
        </p:spPr>
        <p:txBody>
          <a:bodyPr wrap="square">
            <a:spAutoFit/>
          </a:bodyPr>
          <a:lstStyle/>
          <a:p>
            <a:pPr marL="342900" indent="-342900">
              <a:buFont typeface="+mj-lt"/>
              <a:buAutoNum type="arabicPeriod"/>
            </a:pPr>
            <a:r>
              <a:rPr lang="en-US" sz="2400" dirty="0" smtClean="0"/>
              <a:t>Bending when the medium changes</a:t>
            </a:r>
          </a:p>
          <a:p>
            <a:pPr marL="342900" indent="-342900">
              <a:buFont typeface="+mj-lt"/>
              <a:buAutoNum type="arabicPeriod"/>
            </a:pPr>
            <a:r>
              <a:rPr lang="en-US" sz="2400" dirty="0" smtClean="0"/>
              <a:t>Bouncing off an interface</a:t>
            </a:r>
          </a:p>
          <a:p>
            <a:pPr marL="342900" indent="-342900">
              <a:buFont typeface="+mj-lt"/>
              <a:buAutoNum type="arabicPeriod"/>
            </a:pPr>
            <a:r>
              <a:rPr lang="en-US" sz="2400" dirty="0" smtClean="0"/>
              <a:t>Combining waves to strengthen or weaken the total wave</a:t>
            </a:r>
          </a:p>
          <a:p>
            <a:pPr marL="342900" indent="-342900">
              <a:buFont typeface="+mj-lt"/>
              <a:buAutoNum type="arabicPeriod"/>
            </a:pPr>
            <a:r>
              <a:rPr lang="en-US" sz="2400" dirty="0" smtClean="0"/>
              <a:t>Bending around corners</a:t>
            </a:r>
          </a:p>
          <a:p>
            <a:endParaRPr lang="en-US" dirty="0"/>
          </a:p>
        </p:txBody>
      </p:sp>
      <p:sp>
        <p:nvSpPr>
          <p:cNvPr id="9" name="Double Wave 8"/>
          <p:cNvSpPr/>
          <p:nvPr/>
        </p:nvSpPr>
        <p:spPr>
          <a:xfrm>
            <a:off x="762000" y="5181600"/>
            <a:ext cx="7620000" cy="990600"/>
          </a:xfrm>
          <a:prstGeom prst="doubleWave">
            <a:avLst>
              <a:gd name="adj1" fmla="val 12500"/>
              <a:gd name="adj2" fmla="val 0"/>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photo6"/>
          <p:cNvPicPr>
            <a:picLocks noChangeAspect="1" noChangeArrowheads="1"/>
          </p:cNvPicPr>
          <p:nvPr/>
        </p:nvPicPr>
        <p:blipFill>
          <a:blip r:embed="rId6" cstate="print"/>
          <a:srcRect/>
          <a:stretch>
            <a:fillRect/>
          </a:stretch>
        </p:blipFill>
        <p:spPr bwMode="auto">
          <a:xfrm>
            <a:off x="5486400" y="1295400"/>
            <a:ext cx="3505200" cy="2760663"/>
          </a:xfrm>
          <a:prstGeom prst="rect">
            <a:avLst/>
          </a:prstGeom>
          <a:noFill/>
        </p:spPr>
      </p:pic>
      <p:sp>
        <p:nvSpPr>
          <p:cNvPr id="48130" name="Rectangle 2"/>
          <p:cNvSpPr>
            <a:spLocks noGrp="1" noChangeArrowheads="1"/>
          </p:cNvSpPr>
          <p:nvPr>
            <p:ph type="title"/>
          </p:nvPr>
        </p:nvSpPr>
        <p:spPr>
          <a:noFill/>
          <a:ln/>
        </p:spPr>
        <p:txBody>
          <a:bodyPr lIns="90488" tIns="44450" rIns="90488" bIns="44450" anchor="ctr"/>
          <a:lstStyle/>
          <a:p>
            <a:r>
              <a:rPr lang="en-US"/>
              <a:t>The Doppler Effect</a:t>
            </a:r>
          </a:p>
        </p:txBody>
      </p:sp>
      <p:pic>
        <p:nvPicPr>
          <p:cNvPr id="48131" name="Picture 3">
            <a:hlinkClick r:id="" action="ppaction://media"/>
          </p:cNvPr>
          <p:cNvPicPr>
            <a:picLocks noRot="1" noChangeAspect="1" noChangeArrowheads="1"/>
          </p:cNvPicPr>
          <p:nvPr>
            <a:wavAudioFile r:embed="rId3" name="bells.wav"/>
          </p:nvPr>
        </p:nvPicPr>
        <p:blipFill>
          <a:blip r:embed="rId7" cstate="print"/>
          <a:srcRect/>
          <a:stretch>
            <a:fillRect/>
          </a:stretch>
        </p:blipFill>
        <p:spPr bwMode="auto">
          <a:xfrm>
            <a:off x="5562600" y="3657600"/>
            <a:ext cx="304800" cy="304800"/>
          </a:xfrm>
          <a:prstGeom prst="rect">
            <a:avLst/>
          </a:prstGeom>
          <a:noFill/>
        </p:spPr>
      </p:pic>
      <p:graphicFrame>
        <p:nvGraphicFramePr>
          <p:cNvPr id="48133" name="Object 5"/>
          <p:cNvGraphicFramePr>
            <a:graphicFrameLocks noChangeAspect="1"/>
          </p:cNvGraphicFramePr>
          <p:nvPr/>
        </p:nvGraphicFramePr>
        <p:xfrm>
          <a:off x="5486400" y="4114800"/>
          <a:ext cx="3529013" cy="2670175"/>
        </p:xfrm>
        <a:graphic>
          <a:graphicData uri="http://schemas.openxmlformats.org/presentationml/2006/ole">
            <p:oleObj spid="_x0000_s143370" name="PHOTO-PAINT" r:id="rId8" imgW="4771429" imgH="3609524" progId="">
              <p:embed/>
            </p:oleObj>
          </a:graphicData>
        </a:graphic>
      </p:graphicFrame>
      <p:sp>
        <p:nvSpPr>
          <p:cNvPr id="48134" name="Rectangle 6"/>
          <p:cNvSpPr>
            <a:spLocks noGrp="1" noChangeArrowheads="1"/>
          </p:cNvSpPr>
          <p:nvPr>
            <p:ph type="body" idx="1"/>
          </p:nvPr>
        </p:nvSpPr>
        <p:spPr>
          <a:xfrm>
            <a:off x="228600" y="1524000"/>
            <a:ext cx="4876800" cy="3505200"/>
          </a:xfrm>
        </p:spPr>
        <p:txBody>
          <a:bodyPr/>
          <a:lstStyle/>
          <a:p>
            <a:pPr>
              <a:lnSpc>
                <a:spcPct val="80000"/>
              </a:lnSpc>
            </a:pPr>
            <a:r>
              <a:rPr lang="en-US" sz="2600"/>
              <a:t>When the source and the observer are in motion relative to one another, the observed frequency can change.</a:t>
            </a:r>
          </a:p>
          <a:p>
            <a:pPr>
              <a:lnSpc>
                <a:spcPct val="80000"/>
              </a:lnSpc>
            </a:pPr>
            <a:r>
              <a:rPr lang="en-US" sz="2600"/>
              <a:t>If they are moving together, frequency increases</a:t>
            </a:r>
          </a:p>
          <a:p>
            <a:pPr>
              <a:lnSpc>
                <a:spcPct val="80000"/>
              </a:lnSpc>
            </a:pPr>
            <a:r>
              <a:rPr lang="en-US" sz="2600"/>
              <a:t>If they are moving apart, frequency decreases</a:t>
            </a:r>
          </a:p>
        </p:txBody>
      </p:sp>
    </p:spTree>
    <p:custDataLst>
      <p:tags r:id="rId2"/>
    </p:custData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813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79" fill="hold"/>
                                        <p:tgtEl>
                                          <p:spTgt spid="48131"/>
                                        </p:tgtEl>
                                      </p:cBhvr>
                                    </p:cmd>
                                  </p:childTnLst>
                                </p:cTn>
                              </p:par>
                            </p:childTnLst>
                          </p:cTn>
                        </p:par>
                      </p:childTnLst>
                    </p:cTn>
                  </p:par>
                </p:childTnLst>
              </p:cTn>
              <p:nextCondLst>
                <p:cond evt="onClick" delay="0">
                  <p:tgtEl>
                    <p:spTgt spid="4813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813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Mathematical Shape- Doppler</a:t>
            </a:r>
            <a:endParaRPr lang="en-US" dirty="0"/>
          </a:p>
        </p:txBody>
      </p:sp>
      <p:sp>
        <p:nvSpPr>
          <p:cNvPr id="29" name="Right Arrow 28"/>
          <p:cNvSpPr/>
          <p:nvPr/>
        </p:nvSpPr>
        <p:spPr>
          <a:xfrm flipH="1">
            <a:off x="2133600" y="5272105"/>
            <a:ext cx="1754155" cy="494523"/>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3" descr="C:\Users\Tim\Desktop\a.png"/>
          <p:cNvPicPr>
            <a:picLocks noChangeAspect="1" noChangeArrowheads="1"/>
          </p:cNvPicPr>
          <p:nvPr/>
        </p:nvPicPr>
        <p:blipFill>
          <a:blip r:embed="rId4" cstate="print"/>
          <a:srcRect/>
          <a:stretch>
            <a:fillRect/>
          </a:stretch>
        </p:blipFill>
        <p:spPr bwMode="auto">
          <a:xfrm>
            <a:off x="4480251" y="2020079"/>
            <a:ext cx="3429000" cy="2114550"/>
          </a:xfrm>
          <a:prstGeom prst="rect">
            <a:avLst/>
          </a:prstGeom>
          <a:noFill/>
        </p:spPr>
      </p:pic>
      <p:pic>
        <p:nvPicPr>
          <p:cNvPr id="31" name="Picture 1" descr="C:\Users\Tim\Desktop\a.png"/>
          <p:cNvPicPr>
            <a:picLocks noChangeAspect="1" noChangeArrowheads="1"/>
          </p:cNvPicPr>
          <p:nvPr/>
        </p:nvPicPr>
        <p:blipFill>
          <a:blip r:embed="rId5" cstate="print"/>
          <a:srcRect/>
          <a:stretch>
            <a:fillRect/>
          </a:stretch>
        </p:blipFill>
        <p:spPr bwMode="auto">
          <a:xfrm>
            <a:off x="629816" y="2044964"/>
            <a:ext cx="3429000" cy="2114550"/>
          </a:xfrm>
          <a:prstGeom prst="rect">
            <a:avLst/>
          </a:prstGeom>
          <a:noFill/>
        </p:spPr>
      </p:pic>
      <p:pic>
        <p:nvPicPr>
          <p:cNvPr id="41986" name="Picture 2"/>
          <p:cNvPicPr>
            <a:picLocks noChangeAspect="1" noChangeArrowheads="1"/>
          </p:cNvPicPr>
          <p:nvPr/>
        </p:nvPicPr>
        <p:blipFill>
          <a:blip r:embed="rId6" cstate="print"/>
          <a:srcRect/>
          <a:stretch>
            <a:fillRect/>
          </a:stretch>
        </p:blipFill>
        <p:spPr bwMode="auto">
          <a:xfrm>
            <a:off x="4254759" y="4658017"/>
            <a:ext cx="2800350" cy="1628775"/>
          </a:xfrm>
          <a:prstGeom prst="rect">
            <a:avLst/>
          </a:prstGeom>
          <a:noFill/>
          <a:ln w="9525">
            <a:noFill/>
            <a:miter lim="800000"/>
            <a:headEnd/>
            <a:tailEnd/>
          </a:ln>
        </p:spPr>
      </p:pic>
      <p:sp>
        <p:nvSpPr>
          <p:cNvPr id="2" name="Rounded Rectangle 1"/>
          <p:cNvSpPr/>
          <p:nvPr/>
        </p:nvSpPr>
        <p:spPr>
          <a:xfrm>
            <a:off x="4254759" y="2020079"/>
            <a:ext cx="3974841" cy="21394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7351" y="1355383"/>
            <a:ext cx="8305800" cy="369332"/>
          </a:xfrm>
          <a:prstGeom prst="rect">
            <a:avLst/>
          </a:prstGeom>
        </p:spPr>
        <p:txBody>
          <a:bodyPr wrap="square">
            <a:spAutoFit/>
          </a:bodyPr>
          <a:lstStyle/>
          <a:p>
            <a:pPr marL="342900" lvl="0" indent="-342900">
              <a:spcBef>
                <a:spcPct val="20000"/>
              </a:spcBef>
              <a:buClr>
                <a:srgbClr val="0066FF"/>
              </a:buClr>
              <a:buFont typeface="Wingdings" pitchFamily="2" charset="2"/>
              <a:buChar char="§"/>
              <a:defRPr/>
            </a:pPr>
            <a:r>
              <a:rPr lang="en-US" kern="0" dirty="0" smtClean="0"/>
              <a:t>Which graph of pressure amplitude vs. time is correct for a car passing by?</a:t>
            </a:r>
            <a:endParaRPr lang="en-US" kern="0" dirty="0"/>
          </a:p>
        </p:txBody>
      </p:sp>
    </p:spTree>
    <p:custDataLst>
      <p:tags r:id="rId1"/>
    </p:custDataLst>
    <p:extLst>
      <p:ext uri="{BB962C8B-B14F-4D97-AF65-F5344CB8AC3E}">
        <p14:creationId xmlns="" xmlns:p14="http://schemas.microsoft.com/office/powerpoint/2010/main" val="2781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Bonus material: Shock waves</a:t>
            </a:r>
          </a:p>
        </p:txBody>
      </p:sp>
      <p:sp>
        <p:nvSpPr>
          <p:cNvPr id="68611" name="Rectangle 3"/>
          <p:cNvSpPr>
            <a:spLocks noGrp="1" noChangeArrowheads="1"/>
          </p:cNvSpPr>
          <p:nvPr>
            <p:ph type="body" idx="1"/>
          </p:nvPr>
        </p:nvSpPr>
        <p:spPr>
          <a:xfrm>
            <a:off x="381000" y="1371600"/>
            <a:ext cx="4114800" cy="2057400"/>
          </a:xfrm>
        </p:spPr>
        <p:txBody>
          <a:bodyPr/>
          <a:lstStyle/>
          <a:p>
            <a:r>
              <a:rPr lang="en-US" sz="2600"/>
              <a:t>If a source is moving faster than the speed of the wave, shock waves form.</a:t>
            </a:r>
          </a:p>
        </p:txBody>
      </p:sp>
      <p:pic>
        <p:nvPicPr>
          <p:cNvPr id="68612" name="F-18.mpg">
            <a:hlinkClick r:id="" action="ppaction://media"/>
          </p:cNvPr>
          <p:cNvPicPr>
            <a:picLocks noRot="1" noChangeAspect="1" noChangeArrowheads="1"/>
          </p:cNvPicPr>
          <p:nvPr>
            <a:videoFile r:link="rId1"/>
          </p:nvPr>
        </p:nvPicPr>
        <p:blipFill>
          <a:blip r:embed="rId5" cstate="print"/>
          <a:srcRect/>
          <a:stretch>
            <a:fillRect/>
          </a:stretch>
        </p:blipFill>
        <p:spPr bwMode="auto">
          <a:xfrm>
            <a:off x="5029200" y="1524000"/>
            <a:ext cx="3124200" cy="2130425"/>
          </a:xfrm>
          <a:prstGeom prst="rect">
            <a:avLst/>
          </a:prstGeom>
          <a:ln>
            <a:noFill/>
          </a:ln>
          <a:effectLst>
            <a:outerShdw blurRad="292100" dist="139700" dir="2700000" algn="tl" rotWithShape="0">
              <a:srgbClr val="333333">
                <a:alpha val="65000"/>
              </a:srgbClr>
            </a:outerShdw>
          </a:effectLst>
        </p:spPr>
      </p:pic>
      <p:pic>
        <p:nvPicPr>
          <p:cNvPr id="68613" name="Doppler and Shock Waves.wmv">
            <a:hlinkClick r:id="" action="ppaction://media"/>
          </p:cNvPr>
          <p:cNvPicPr>
            <a:picLocks noRot="1" noChangeAspect="1" noChangeArrowheads="1"/>
          </p:cNvPicPr>
          <p:nvPr>
            <a:videoFile r:link="rId2"/>
          </p:nvPr>
        </p:nvPicPr>
        <p:blipFill>
          <a:blip r:embed="rId6" cstate="print"/>
          <a:srcRect/>
          <a:stretch>
            <a:fillRect/>
          </a:stretch>
        </p:blipFill>
        <p:spPr bwMode="auto">
          <a:xfrm>
            <a:off x="609600" y="3429000"/>
            <a:ext cx="3733800" cy="2800350"/>
          </a:xfrm>
          <a:prstGeom prst="rect">
            <a:avLst/>
          </a:prstGeom>
          <a:ln>
            <a:noFill/>
          </a:ln>
          <a:effectLst>
            <a:outerShdw blurRad="292100" dist="139700" dir="2700000" algn="tl" rotWithShape="0">
              <a:srgbClr val="333333">
                <a:alpha val="65000"/>
              </a:srgbClr>
            </a:outerShdw>
          </a:effectLst>
        </p:spPr>
      </p:pic>
      <p:pic>
        <p:nvPicPr>
          <p:cNvPr id="68615" name="Picture 7" descr="welches_or_duck_swimming"/>
          <p:cNvPicPr>
            <a:picLocks noChangeAspect="1" noChangeArrowheads="1"/>
          </p:cNvPicPr>
          <p:nvPr/>
        </p:nvPicPr>
        <p:blipFill>
          <a:blip r:embed="rId7" cstate="print"/>
          <a:srcRect/>
          <a:stretch>
            <a:fillRect/>
          </a:stretch>
        </p:blipFill>
        <p:spPr bwMode="auto">
          <a:xfrm>
            <a:off x="5029200" y="3886200"/>
            <a:ext cx="3124200" cy="2343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8612"/>
                </p:tgtEl>
              </p:cMediaNode>
            </p:video>
            <p:video>
              <p:cMediaNode>
                <p:cTn id="3" repeatCount="indefinite" fill="hold" display="0">
                  <p:stCondLst>
                    <p:cond delay="indefinite"/>
                  </p:stCondLst>
                  <p:endCondLst>
                    <p:cond evt="onNext" delay="0">
                      <p:tgtEl>
                        <p:sldTgt/>
                      </p:tgtEl>
                    </p:cond>
                    <p:cond evt="onPrev" delay="0">
                      <p:tgtEl>
                        <p:sldTgt/>
                      </p:tgtEl>
                    </p:cond>
                  </p:endCondLst>
                </p:cTn>
                <p:tgtEl>
                  <p:spTgt spid="6861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So what is light?  Newton thought light was a particle because it cast sharp shadows</a:t>
            </a:r>
          </a:p>
        </p:txBody>
      </p:sp>
      <p:pic>
        <p:nvPicPr>
          <p:cNvPr id="16387" name="Picture 5" descr="NewtonAnalyzingRayOfLightS"/>
          <p:cNvPicPr>
            <a:picLocks noChangeAspect="1" noChangeArrowheads="1"/>
          </p:cNvPicPr>
          <p:nvPr/>
        </p:nvPicPr>
        <p:blipFill>
          <a:blip r:embed="rId3" cstate="print"/>
          <a:srcRect/>
          <a:stretch>
            <a:fillRect/>
          </a:stretch>
        </p:blipFill>
        <p:spPr bwMode="auto">
          <a:xfrm>
            <a:off x="2362200" y="1524000"/>
            <a:ext cx="381952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7315200" y="3733800"/>
            <a:ext cx="762000" cy="2590800"/>
          </a:xfrm>
          <a:prstGeom prst="rect">
            <a:avLst/>
          </a:prstGeom>
          <a:blipFill>
            <a:blip r:embed="rId4" cstate="print"/>
            <a:tile tx="0" ty="0" sx="100000" sy="100000" flip="none" algn="tl"/>
          </a:bli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16200000">
            <a:off x="6973375" y="5712337"/>
            <a:ext cx="609600" cy="38315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rot="16200000">
            <a:off x="6973375" y="3959737"/>
            <a:ext cx="609600" cy="38315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315200" y="1371600"/>
            <a:ext cx="762000" cy="2133600"/>
          </a:xfrm>
          <a:prstGeom prst="rect">
            <a:avLst/>
          </a:prstGeom>
          <a:blipFill>
            <a:blip r:embed="rId4" cstate="print"/>
            <a:tile tx="0" ty="0" sx="100000" sy="100000" flip="none" algn="tl"/>
          </a:bli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5981961">
            <a:off x="6329396" y="1554973"/>
            <a:ext cx="1067102" cy="137375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6200000">
            <a:off x="7125775" y="2094425"/>
            <a:ext cx="609600" cy="38315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p:txBody>
          <a:bodyPr lIns="90488" tIns="44450" rIns="90488" bIns="44450" anchor="ctr"/>
          <a:lstStyle/>
          <a:p>
            <a:pPr eaLnBrk="1" hangingPunct="1"/>
            <a:r>
              <a:rPr lang="en-US" dirty="0" smtClean="0"/>
              <a:t>What happens when </a:t>
            </a:r>
            <a:r>
              <a:rPr lang="en-US" i="1" dirty="0" smtClean="0"/>
              <a:t>particles</a:t>
            </a:r>
            <a:r>
              <a:rPr lang="en-US" dirty="0" smtClean="0"/>
              <a:t> strike slits?</a:t>
            </a:r>
          </a:p>
        </p:txBody>
      </p:sp>
      <p:pic>
        <p:nvPicPr>
          <p:cNvPr id="19462" name="Picture 40" descr="Browning%20with%20Machine%20Gun"/>
          <p:cNvPicPr>
            <a:picLocks noChangeAspect="1" noChangeArrowheads="1"/>
          </p:cNvPicPr>
          <p:nvPr/>
        </p:nvPicPr>
        <p:blipFill>
          <a:blip r:embed="rId5" cstate="print"/>
          <a:srcRect/>
          <a:stretch>
            <a:fillRect/>
          </a:stretch>
        </p:blipFill>
        <p:spPr bwMode="auto">
          <a:xfrm>
            <a:off x="381000" y="1801812"/>
            <a:ext cx="1938338" cy="1550988"/>
          </a:xfrm>
          <a:prstGeom prst="rect">
            <a:avLst/>
          </a:prstGeom>
          <a:noFill/>
          <a:ln w="9525">
            <a:noFill/>
            <a:miter lim="800000"/>
            <a:headEnd/>
            <a:tailEnd/>
          </a:ln>
        </p:spPr>
      </p:pic>
      <p:pic>
        <p:nvPicPr>
          <p:cNvPr id="19463" name="Picture 42" descr="Browning%20with%20Machine%20Gun"/>
          <p:cNvPicPr>
            <a:picLocks noChangeAspect="1" noChangeArrowheads="1"/>
          </p:cNvPicPr>
          <p:nvPr/>
        </p:nvPicPr>
        <p:blipFill>
          <a:blip r:embed="rId5" cstate="print"/>
          <a:srcRect/>
          <a:stretch>
            <a:fillRect/>
          </a:stretch>
        </p:blipFill>
        <p:spPr bwMode="auto">
          <a:xfrm>
            <a:off x="304800" y="4456112"/>
            <a:ext cx="1905000" cy="1524000"/>
          </a:xfrm>
          <a:prstGeom prst="rect">
            <a:avLst/>
          </a:prstGeom>
          <a:noFill/>
          <a:ln w="9525">
            <a:noFill/>
            <a:miter lim="800000"/>
            <a:headEnd/>
            <a:tailEnd/>
          </a:ln>
        </p:spPr>
      </p:pic>
      <p:sp>
        <p:nvSpPr>
          <p:cNvPr id="41" name="Rectangle 40"/>
          <p:cNvSpPr/>
          <p:nvPr/>
        </p:nvSpPr>
        <p:spPr>
          <a:xfrm>
            <a:off x="2895600" y="1752600"/>
            <a:ext cx="304800" cy="533400"/>
          </a:xfrm>
          <a:prstGeom prst="rect">
            <a:avLst/>
          </a:prstGeom>
          <a:blipFill>
            <a:blip r:embed="rId6" cstate="print"/>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95600" y="2438400"/>
            <a:ext cx="304800" cy="533400"/>
          </a:xfrm>
          <a:prstGeom prst="rect">
            <a:avLst/>
          </a:prstGeom>
          <a:blipFill>
            <a:blip r:embed="rId6" cstate="print"/>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971800" y="4227512"/>
            <a:ext cx="304800" cy="609600"/>
          </a:xfrm>
          <a:prstGeom prst="rect">
            <a:avLst/>
          </a:prstGeom>
          <a:blipFill>
            <a:blip r:embed="rId6" cstate="print"/>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971800" y="4989512"/>
            <a:ext cx="304800" cy="152400"/>
          </a:xfrm>
          <a:prstGeom prst="rect">
            <a:avLst/>
          </a:prstGeom>
          <a:blipFill>
            <a:blip r:embed="rId6" cstate="print"/>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971800" y="5294312"/>
            <a:ext cx="304800" cy="685800"/>
          </a:xfrm>
          <a:prstGeom prst="rect">
            <a:avLst/>
          </a:prstGeom>
          <a:blipFill>
            <a:blip r:embed="rId6" cstate="print"/>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flipV="1">
            <a:off x="2362200" y="1981200"/>
            <a:ext cx="4953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362200" y="2362200"/>
            <a:ext cx="4953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362200" y="2133600"/>
            <a:ext cx="4953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362200" y="2286000"/>
            <a:ext cx="4953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362200" y="2362200"/>
            <a:ext cx="4953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2286000" y="4227512"/>
            <a:ext cx="5029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286000" y="5065712"/>
            <a:ext cx="50292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2286000" y="4379912"/>
            <a:ext cx="5029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286000" y="5065712"/>
            <a:ext cx="5029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286000" y="5065712"/>
            <a:ext cx="50292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286000" y="3998912"/>
            <a:ext cx="50292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4" name="Cloud 83"/>
          <p:cNvSpPr/>
          <p:nvPr/>
        </p:nvSpPr>
        <p:spPr>
          <a:xfrm rot="5981961">
            <a:off x="6481796" y="1707373"/>
            <a:ext cx="1067102" cy="137375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Wave Behavior</a:t>
            </a:r>
          </a:p>
        </p:txBody>
      </p:sp>
      <p:sp>
        <p:nvSpPr>
          <p:cNvPr id="19459" name="Rectangle 3"/>
          <p:cNvSpPr>
            <a:spLocks noGrp="1" noChangeArrowheads="1"/>
          </p:cNvSpPr>
          <p:nvPr>
            <p:ph type="body" idx="1"/>
          </p:nvPr>
        </p:nvSpPr>
        <p:spPr/>
        <p:txBody>
          <a:bodyPr/>
          <a:lstStyle/>
          <a:p>
            <a:r>
              <a:rPr lang="en-US"/>
              <a:t>All waves will  </a:t>
            </a:r>
          </a:p>
          <a:p>
            <a:pPr lvl="1"/>
            <a:r>
              <a:rPr lang="en-US"/>
              <a:t>Reflect</a:t>
            </a:r>
          </a:p>
          <a:p>
            <a:pPr lvl="1"/>
            <a:r>
              <a:rPr lang="en-US"/>
              <a:t>Refract</a:t>
            </a:r>
          </a:p>
          <a:p>
            <a:pPr lvl="1"/>
            <a:r>
              <a:rPr lang="en-US"/>
              <a:t>Diffract</a:t>
            </a:r>
          </a:p>
          <a:p>
            <a:pPr lvl="1"/>
            <a:r>
              <a:rPr lang="en-US"/>
              <a:t>Interfere</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Diffraction is distinctly a wave phenomenon</a:t>
            </a:r>
          </a:p>
        </p:txBody>
      </p:sp>
      <p:grpSp>
        <p:nvGrpSpPr>
          <p:cNvPr id="18435" name="Group 3"/>
          <p:cNvGrpSpPr>
            <a:grpSpLocks/>
          </p:cNvGrpSpPr>
          <p:nvPr/>
        </p:nvGrpSpPr>
        <p:grpSpPr bwMode="auto">
          <a:xfrm>
            <a:off x="5313363" y="1905000"/>
            <a:ext cx="3532187" cy="1308100"/>
            <a:chOff x="2160" y="1248"/>
            <a:chExt cx="1296" cy="672"/>
          </a:xfrm>
        </p:grpSpPr>
        <p:sp>
          <p:nvSpPr>
            <p:cNvPr id="18497" name="Line 4"/>
            <p:cNvSpPr>
              <a:spLocks noChangeShapeType="1"/>
            </p:cNvSpPr>
            <p:nvPr/>
          </p:nvSpPr>
          <p:spPr bwMode="auto">
            <a:xfrm>
              <a:off x="2160" y="1344"/>
              <a:ext cx="0" cy="240"/>
            </a:xfrm>
            <a:prstGeom prst="line">
              <a:avLst/>
            </a:prstGeom>
            <a:noFill/>
            <a:ln w="63500">
              <a:solidFill>
                <a:srgbClr val="800000"/>
              </a:solidFill>
              <a:round/>
              <a:headEnd/>
              <a:tailEnd/>
            </a:ln>
          </p:spPr>
          <p:txBody>
            <a:bodyPr wrap="none" anchor="ctr"/>
            <a:lstStyle/>
            <a:p>
              <a:endParaRPr lang="en-US"/>
            </a:p>
          </p:txBody>
        </p:sp>
        <p:sp>
          <p:nvSpPr>
            <p:cNvPr id="18498" name="Line 5"/>
            <p:cNvSpPr>
              <a:spLocks noChangeShapeType="1"/>
            </p:cNvSpPr>
            <p:nvPr/>
          </p:nvSpPr>
          <p:spPr bwMode="auto">
            <a:xfrm>
              <a:off x="2160" y="1632"/>
              <a:ext cx="0" cy="240"/>
            </a:xfrm>
            <a:prstGeom prst="line">
              <a:avLst/>
            </a:prstGeom>
            <a:noFill/>
            <a:ln w="63500">
              <a:solidFill>
                <a:srgbClr val="800000"/>
              </a:solidFill>
              <a:round/>
              <a:headEnd/>
              <a:tailEnd/>
            </a:ln>
          </p:spPr>
          <p:txBody>
            <a:bodyPr wrap="none" anchor="ctr"/>
            <a:lstStyle/>
            <a:p>
              <a:endParaRPr lang="en-US"/>
            </a:p>
          </p:txBody>
        </p:sp>
        <p:sp>
          <p:nvSpPr>
            <p:cNvPr id="18499" name="Line 6"/>
            <p:cNvSpPr>
              <a:spLocks noChangeShapeType="1"/>
            </p:cNvSpPr>
            <p:nvPr/>
          </p:nvSpPr>
          <p:spPr bwMode="auto">
            <a:xfrm>
              <a:off x="3456" y="1248"/>
              <a:ext cx="0" cy="672"/>
            </a:xfrm>
            <a:prstGeom prst="line">
              <a:avLst/>
            </a:prstGeom>
            <a:noFill/>
            <a:ln w="12700">
              <a:solidFill>
                <a:srgbClr val="00FF00"/>
              </a:solidFill>
              <a:round/>
              <a:headEnd/>
              <a:tailEnd/>
            </a:ln>
          </p:spPr>
          <p:txBody>
            <a:bodyPr wrap="none" anchor="ctr"/>
            <a:lstStyle/>
            <a:p>
              <a:endParaRPr lang="en-US"/>
            </a:p>
          </p:txBody>
        </p:sp>
        <p:sp>
          <p:nvSpPr>
            <p:cNvPr id="18500" name="Freeform 7"/>
            <p:cNvSpPr>
              <a:spLocks/>
            </p:cNvSpPr>
            <p:nvPr/>
          </p:nvSpPr>
          <p:spPr bwMode="auto">
            <a:xfrm>
              <a:off x="3281" y="1248"/>
              <a:ext cx="175" cy="672"/>
            </a:xfrm>
            <a:custGeom>
              <a:avLst/>
              <a:gdLst>
                <a:gd name="T0" fmla="*/ 175 w 175"/>
                <a:gd name="T1" fmla="*/ 0 h 672"/>
                <a:gd name="T2" fmla="*/ 127 w 175"/>
                <a:gd name="T3" fmla="*/ 96 h 672"/>
                <a:gd name="T4" fmla="*/ 65 w 175"/>
                <a:gd name="T5" fmla="*/ 173 h 672"/>
                <a:gd name="T6" fmla="*/ 7 w 175"/>
                <a:gd name="T7" fmla="*/ 293 h 672"/>
                <a:gd name="T8" fmla="*/ 21 w 175"/>
                <a:gd name="T9" fmla="*/ 418 h 672"/>
                <a:gd name="T10" fmla="*/ 60 w 175"/>
                <a:gd name="T11" fmla="*/ 494 h 672"/>
                <a:gd name="T12" fmla="*/ 127 w 175"/>
                <a:gd name="T13" fmla="*/ 576 h 672"/>
                <a:gd name="T14" fmla="*/ 175 w 175"/>
                <a:gd name="T15" fmla="*/ 672 h 672"/>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672"/>
                <a:gd name="T26" fmla="*/ 175 w 175"/>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672">
                  <a:moveTo>
                    <a:pt x="175" y="0"/>
                  </a:moveTo>
                  <a:cubicBezTo>
                    <a:pt x="159" y="32"/>
                    <a:pt x="145" y="67"/>
                    <a:pt x="127" y="96"/>
                  </a:cubicBezTo>
                  <a:cubicBezTo>
                    <a:pt x="109" y="125"/>
                    <a:pt x="85" y="140"/>
                    <a:pt x="65" y="173"/>
                  </a:cubicBezTo>
                  <a:cubicBezTo>
                    <a:pt x="45" y="206"/>
                    <a:pt x="14" y="252"/>
                    <a:pt x="7" y="293"/>
                  </a:cubicBezTo>
                  <a:cubicBezTo>
                    <a:pt x="0" y="334"/>
                    <a:pt x="12" y="385"/>
                    <a:pt x="21" y="418"/>
                  </a:cubicBezTo>
                  <a:cubicBezTo>
                    <a:pt x="30" y="451"/>
                    <a:pt x="42" y="468"/>
                    <a:pt x="60" y="494"/>
                  </a:cubicBezTo>
                  <a:cubicBezTo>
                    <a:pt x="78" y="520"/>
                    <a:pt x="108" y="546"/>
                    <a:pt x="127" y="576"/>
                  </a:cubicBezTo>
                  <a:cubicBezTo>
                    <a:pt x="146" y="606"/>
                    <a:pt x="159" y="636"/>
                    <a:pt x="175" y="672"/>
                  </a:cubicBezTo>
                </a:path>
              </a:pathLst>
            </a:custGeom>
            <a:noFill/>
            <a:ln w="12700">
              <a:solidFill>
                <a:srgbClr val="FF0000"/>
              </a:solidFill>
              <a:round/>
              <a:headEnd/>
              <a:tailEnd/>
            </a:ln>
          </p:spPr>
          <p:txBody>
            <a:bodyPr wrap="none" anchor="ctr"/>
            <a:lstStyle/>
            <a:p>
              <a:endParaRPr lang="en-US"/>
            </a:p>
          </p:txBody>
        </p:sp>
      </p:grpSp>
      <p:grpSp>
        <p:nvGrpSpPr>
          <p:cNvPr id="18436" name="Group 8"/>
          <p:cNvGrpSpPr>
            <a:grpSpLocks/>
          </p:cNvGrpSpPr>
          <p:nvPr/>
        </p:nvGrpSpPr>
        <p:grpSpPr bwMode="auto">
          <a:xfrm>
            <a:off x="3771900" y="4645025"/>
            <a:ext cx="1350963" cy="993775"/>
            <a:chOff x="757" y="1361"/>
            <a:chExt cx="851" cy="626"/>
          </a:xfrm>
        </p:grpSpPr>
        <p:sp>
          <p:nvSpPr>
            <p:cNvPr id="18491" name="Line 9"/>
            <p:cNvSpPr>
              <a:spLocks noChangeShapeType="1"/>
            </p:cNvSpPr>
            <p:nvPr/>
          </p:nvSpPr>
          <p:spPr bwMode="auto">
            <a:xfrm>
              <a:off x="757" y="1361"/>
              <a:ext cx="0" cy="624"/>
            </a:xfrm>
            <a:prstGeom prst="line">
              <a:avLst/>
            </a:prstGeom>
            <a:noFill/>
            <a:ln w="12700">
              <a:solidFill>
                <a:srgbClr val="FF6699"/>
              </a:solidFill>
              <a:round/>
              <a:headEnd/>
              <a:tailEnd/>
            </a:ln>
          </p:spPr>
          <p:txBody>
            <a:bodyPr wrap="none" anchor="ctr"/>
            <a:lstStyle/>
            <a:p>
              <a:endParaRPr lang="en-US"/>
            </a:p>
          </p:txBody>
        </p:sp>
        <p:sp>
          <p:nvSpPr>
            <p:cNvPr id="18492" name="Line 10"/>
            <p:cNvSpPr>
              <a:spLocks noChangeShapeType="1"/>
            </p:cNvSpPr>
            <p:nvPr/>
          </p:nvSpPr>
          <p:spPr bwMode="auto">
            <a:xfrm>
              <a:off x="922" y="1363"/>
              <a:ext cx="0" cy="624"/>
            </a:xfrm>
            <a:prstGeom prst="line">
              <a:avLst/>
            </a:prstGeom>
            <a:noFill/>
            <a:ln w="12700">
              <a:solidFill>
                <a:srgbClr val="FF6699"/>
              </a:solidFill>
              <a:round/>
              <a:headEnd/>
              <a:tailEnd/>
            </a:ln>
          </p:spPr>
          <p:txBody>
            <a:bodyPr wrap="none" anchor="ctr"/>
            <a:lstStyle/>
            <a:p>
              <a:endParaRPr lang="en-US"/>
            </a:p>
          </p:txBody>
        </p:sp>
        <p:sp>
          <p:nvSpPr>
            <p:cNvPr id="18493" name="Line 11"/>
            <p:cNvSpPr>
              <a:spLocks noChangeShapeType="1"/>
            </p:cNvSpPr>
            <p:nvPr/>
          </p:nvSpPr>
          <p:spPr bwMode="auto">
            <a:xfrm>
              <a:off x="1083" y="1361"/>
              <a:ext cx="0" cy="624"/>
            </a:xfrm>
            <a:prstGeom prst="line">
              <a:avLst/>
            </a:prstGeom>
            <a:noFill/>
            <a:ln w="12700">
              <a:solidFill>
                <a:srgbClr val="FF6699"/>
              </a:solidFill>
              <a:round/>
              <a:headEnd/>
              <a:tailEnd/>
            </a:ln>
          </p:spPr>
          <p:txBody>
            <a:bodyPr wrap="none" anchor="ctr"/>
            <a:lstStyle/>
            <a:p>
              <a:endParaRPr lang="en-US"/>
            </a:p>
          </p:txBody>
        </p:sp>
        <p:sp>
          <p:nvSpPr>
            <p:cNvPr id="18494" name="Line 12"/>
            <p:cNvSpPr>
              <a:spLocks noChangeShapeType="1"/>
            </p:cNvSpPr>
            <p:nvPr/>
          </p:nvSpPr>
          <p:spPr bwMode="auto">
            <a:xfrm>
              <a:off x="1251" y="1361"/>
              <a:ext cx="0" cy="624"/>
            </a:xfrm>
            <a:prstGeom prst="line">
              <a:avLst/>
            </a:prstGeom>
            <a:noFill/>
            <a:ln w="12700">
              <a:solidFill>
                <a:srgbClr val="FF6699"/>
              </a:solidFill>
              <a:round/>
              <a:headEnd/>
              <a:tailEnd/>
            </a:ln>
          </p:spPr>
          <p:txBody>
            <a:bodyPr wrap="none" anchor="ctr"/>
            <a:lstStyle/>
            <a:p>
              <a:endParaRPr lang="en-US"/>
            </a:p>
          </p:txBody>
        </p:sp>
        <p:sp>
          <p:nvSpPr>
            <p:cNvPr id="18495" name="Line 13"/>
            <p:cNvSpPr>
              <a:spLocks noChangeShapeType="1"/>
            </p:cNvSpPr>
            <p:nvPr/>
          </p:nvSpPr>
          <p:spPr bwMode="auto">
            <a:xfrm>
              <a:off x="1430" y="1361"/>
              <a:ext cx="0" cy="624"/>
            </a:xfrm>
            <a:prstGeom prst="line">
              <a:avLst/>
            </a:prstGeom>
            <a:noFill/>
            <a:ln w="12700">
              <a:solidFill>
                <a:srgbClr val="FF6699"/>
              </a:solidFill>
              <a:round/>
              <a:headEnd/>
              <a:tailEnd/>
            </a:ln>
          </p:spPr>
          <p:txBody>
            <a:bodyPr wrap="none" anchor="ctr"/>
            <a:lstStyle/>
            <a:p>
              <a:endParaRPr lang="en-US"/>
            </a:p>
          </p:txBody>
        </p:sp>
        <p:sp>
          <p:nvSpPr>
            <p:cNvPr id="18496" name="Line 14"/>
            <p:cNvSpPr>
              <a:spLocks noChangeShapeType="1"/>
            </p:cNvSpPr>
            <p:nvPr/>
          </p:nvSpPr>
          <p:spPr bwMode="auto">
            <a:xfrm flipH="1">
              <a:off x="1606" y="1361"/>
              <a:ext cx="2" cy="609"/>
            </a:xfrm>
            <a:prstGeom prst="line">
              <a:avLst/>
            </a:prstGeom>
            <a:noFill/>
            <a:ln w="12700">
              <a:solidFill>
                <a:srgbClr val="FF6699"/>
              </a:solidFill>
              <a:round/>
              <a:headEnd/>
              <a:tailEnd/>
            </a:ln>
          </p:spPr>
          <p:txBody>
            <a:bodyPr wrap="none" anchor="ctr"/>
            <a:lstStyle/>
            <a:p>
              <a:endParaRPr lang="en-US"/>
            </a:p>
          </p:txBody>
        </p:sp>
      </p:grpSp>
      <p:sp>
        <p:nvSpPr>
          <p:cNvPr id="18437" name="Line 15"/>
          <p:cNvSpPr>
            <a:spLocks noChangeShapeType="1"/>
          </p:cNvSpPr>
          <p:nvPr/>
        </p:nvSpPr>
        <p:spPr bwMode="auto">
          <a:xfrm>
            <a:off x="5275263" y="4484688"/>
            <a:ext cx="0" cy="466725"/>
          </a:xfrm>
          <a:prstGeom prst="line">
            <a:avLst/>
          </a:prstGeom>
          <a:noFill/>
          <a:ln w="63500">
            <a:solidFill>
              <a:srgbClr val="800000"/>
            </a:solidFill>
            <a:round/>
            <a:headEnd/>
            <a:tailEnd/>
          </a:ln>
        </p:spPr>
        <p:txBody>
          <a:bodyPr wrap="none" anchor="ctr"/>
          <a:lstStyle/>
          <a:p>
            <a:endParaRPr lang="en-US"/>
          </a:p>
        </p:txBody>
      </p:sp>
      <p:sp>
        <p:nvSpPr>
          <p:cNvPr id="18438" name="Line 16"/>
          <p:cNvSpPr>
            <a:spLocks noChangeShapeType="1"/>
          </p:cNvSpPr>
          <p:nvPr/>
        </p:nvSpPr>
        <p:spPr bwMode="auto">
          <a:xfrm>
            <a:off x="5275263" y="5045075"/>
            <a:ext cx="0" cy="166688"/>
          </a:xfrm>
          <a:prstGeom prst="line">
            <a:avLst/>
          </a:prstGeom>
          <a:noFill/>
          <a:ln w="63500">
            <a:solidFill>
              <a:srgbClr val="800000"/>
            </a:solidFill>
            <a:round/>
            <a:headEnd/>
            <a:tailEnd/>
          </a:ln>
        </p:spPr>
        <p:txBody>
          <a:bodyPr wrap="none" anchor="ctr"/>
          <a:lstStyle/>
          <a:p>
            <a:endParaRPr lang="en-US"/>
          </a:p>
        </p:txBody>
      </p:sp>
      <p:sp>
        <p:nvSpPr>
          <p:cNvPr id="18439" name="Line 17"/>
          <p:cNvSpPr>
            <a:spLocks noChangeShapeType="1"/>
          </p:cNvSpPr>
          <p:nvPr/>
        </p:nvSpPr>
        <p:spPr bwMode="auto">
          <a:xfrm>
            <a:off x="8807450" y="4391025"/>
            <a:ext cx="0" cy="1681163"/>
          </a:xfrm>
          <a:prstGeom prst="line">
            <a:avLst/>
          </a:prstGeom>
          <a:noFill/>
          <a:ln w="12700">
            <a:solidFill>
              <a:srgbClr val="00FF00"/>
            </a:solidFill>
            <a:round/>
            <a:headEnd/>
            <a:tailEnd/>
          </a:ln>
        </p:spPr>
        <p:txBody>
          <a:bodyPr wrap="none" anchor="ctr"/>
          <a:lstStyle/>
          <a:p>
            <a:endParaRPr lang="en-US"/>
          </a:p>
        </p:txBody>
      </p:sp>
      <p:sp>
        <p:nvSpPr>
          <p:cNvPr id="18440" name="Line 18"/>
          <p:cNvSpPr>
            <a:spLocks noChangeShapeType="1"/>
          </p:cNvSpPr>
          <p:nvPr/>
        </p:nvSpPr>
        <p:spPr bwMode="auto">
          <a:xfrm>
            <a:off x="5275263" y="5324475"/>
            <a:ext cx="0" cy="468313"/>
          </a:xfrm>
          <a:prstGeom prst="line">
            <a:avLst/>
          </a:prstGeom>
          <a:noFill/>
          <a:ln w="63500">
            <a:solidFill>
              <a:srgbClr val="800000"/>
            </a:solidFill>
            <a:round/>
            <a:headEnd/>
            <a:tailEnd/>
          </a:ln>
        </p:spPr>
        <p:txBody>
          <a:bodyPr wrap="none" anchor="ctr"/>
          <a:lstStyle/>
          <a:p>
            <a:endParaRPr lang="en-US"/>
          </a:p>
        </p:txBody>
      </p:sp>
      <p:grpSp>
        <p:nvGrpSpPr>
          <p:cNvPr id="18441" name="Group 19"/>
          <p:cNvGrpSpPr>
            <a:grpSpLocks/>
          </p:cNvGrpSpPr>
          <p:nvPr/>
        </p:nvGrpSpPr>
        <p:grpSpPr bwMode="auto">
          <a:xfrm>
            <a:off x="3643313" y="4632325"/>
            <a:ext cx="1350962" cy="993775"/>
            <a:chOff x="1418" y="1506"/>
            <a:chExt cx="496" cy="511"/>
          </a:xfrm>
        </p:grpSpPr>
        <p:sp>
          <p:nvSpPr>
            <p:cNvPr id="18485" name="Line 20"/>
            <p:cNvSpPr>
              <a:spLocks noChangeShapeType="1"/>
            </p:cNvSpPr>
            <p:nvPr/>
          </p:nvSpPr>
          <p:spPr bwMode="auto">
            <a:xfrm>
              <a:off x="1418" y="1506"/>
              <a:ext cx="0" cy="509"/>
            </a:xfrm>
            <a:prstGeom prst="line">
              <a:avLst/>
            </a:prstGeom>
            <a:noFill/>
            <a:ln w="12700">
              <a:solidFill>
                <a:srgbClr val="FF6699"/>
              </a:solidFill>
              <a:round/>
              <a:headEnd/>
              <a:tailEnd/>
            </a:ln>
          </p:spPr>
          <p:txBody>
            <a:bodyPr wrap="none" anchor="ctr"/>
            <a:lstStyle/>
            <a:p>
              <a:endParaRPr lang="en-US"/>
            </a:p>
          </p:txBody>
        </p:sp>
        <p:sp>
          <p:nvSpPr>
            <p:cNvPr id="18486" name="Line 21"/>
            <p:cNvSpPr>
              <a:spLocks noChangeShapeType="1"/>
            </p:cNvSpPr>
            <p:nvPr/>
          </p:nvSpPr>
          <p:spPr bwMode="auto">
            <a:xfrm>
              <a:off x="1514" y="1508"/>
              <a:ext cx="0" cy="509"/>
            </a:xfrm>
            <a:prstGeom prst="line">
              <a:avLst/>
            </a:prstGeom>
            <a:noFill/>
            <a:ln w="12700">
              <a:solidFill>
                <a:srgbClr val="FF6699"/>
              </a:solidFill>
              <a:round/>
              <a:headEnd/>
              <a:tailEnd/>
            </a:ln>
          </p:spPr>
          <p:txBody>
            <a:bodyPr wrap="none" anchor="ctr"/>
            <a:lstStyle/>
            <a:p>
              <a:endParaRPr lang="en-US"/>
            </a:p>
          </p:txBody>
        </p:sp>
        <p:sp>
          <p:nvSpPr>
            <p:cNvPr id="18487" name="Line 22"/>
            <p:cNvSpPr>
              <a:spLocks noChangeShapeType="1"/>
            </p:cNvSpPr>
            <p:nvPr/>
          </p:nvSpPr>
          <p:spPr bwMode="auto">
            <a:xfrm>
              <a:off x="1608" y="1506"/>
              <a:ext cx="0" cy="509"/>
            </a:xfrm>
            <a:prstGeom prst="line">
              <a:avLst/>
            </a:prstGeom>
            <a:noFill/>
            <a:ln w="12700">
              <a:solidFill>
                <a:srgbClr val="FF6699"/>
              </a:solidFill>
              <a:round/>
              <a:headEnd/>
              <a:tailEnd/>
            </a:ln>
          </p:spPr>
          <p:txBody>
            <a:bodyPr wrap="none" anchor="ctr"/>
            <a:lstStyle/>
            <a:p>
              <a:endParaRPr lang="en-US"/>
            </a:p>
          </p:txBody>
        </p:sp>
        <p:sp>
          <p:nvSpPr>
            <p:cNvPr id="18488" name="Line 23"/>
            <p:cNvSpPr>
              <a:spLocks noChangeShapeType="1"/>
            </p:cNvSpPr>
            <p:nvPr/>
          </p:nvSpPr>
          <p:spPr bwMode="auto">
            <a:xfrm>
              <a:off x="1706" y="1506"/>
              <a:ext cx="0" cy="509"/>
            </a:xfrm>
            <a:prstGeom prst="line">
              <a:avLst/>
            </a:prstGeom>
            <a:noFill/>
            <a:ln w="12700">
              <a:solidFill>
                <a:srgbClr val="FF6699"/>
              </a:solidFill>
              <a:round/>
              <a:headEnd/>
              <a:tailEnd/>
            </a:ln>
          </p:spPr>
          <p:txBody>
            <a:bodyPr wrap="none" anchor="ctr"/>
            <a:lstStyle/>
            <a:p>
              <a:endParaRPr lang="en-US"/>
            </a:p>
          </p:txBody>
        </p:sp>
        <p:sp>
          <p:nvSpPr>
            <p:cNvPr id="18489" name="Line 24"/>
            <p:cNvSpPr>
              <a:spLocks noChangeShapeType="1"/>
            </p:cNvSpPr>
            <p:nvPr/>
          </p:nvSpPr>
          <p:spPr bwMode="auto">
            <a:xfrm>
              <a:off x="1810" y="1506"/>
              <a:ext cx="0" cy="509"/>
            </a:xfrm>
            <a:prstGeom prst="line">
              <a:avLst/>
            </a:prstGeom>
            <a:noFill/>
            <a:ln w="12700">
              <a:solidFill>
                <a:srgbClr val="FF6699"/>
              </a:solidFill>
              <a:round/>
              <a:headEnd/>
              <a:tailEnd/>
            </a:ln>
          </p:spPr>
          <p:txBody>
            <a:bodyPr wrap="none" anchor="ctr"/>
            <a:lstStyle/>
            <a:p>
              <a:endParaRPr lang="en-US"/>
            </a:p>
          </p:txBody>
        </p:sp>
        <p:sp>
          <p:nvSpPr>
            <p:cNvPr id="18490" name="Line 25"/>
            <p:cNvSpPr>
              <a:spLocks noChangeShapeType="1"/>
            </p:cNvSpPr>
            <p:nvPr/>
          </p:nvSpPr>
          <p:spPr bwMode="auto">
            <a:xfrm flipH="1">
              <a:off x="1913" y="1506"/>
              <a:ext cx="1" cy="497"/>
            </a:xfrm>
            <a:prstGeom prst="line">
              <a:avLst/>
            </a:prstGeom>
            <a:noFill/>
            <a:ln w="12700">
              <a:solidFill>
                <a:srgbClr val="FF6699"/>
              </a:solidFill>
              <a:round/>
              <a:headEnd/>
              <a:tailEnd/>
            </a:ln>
          </p:spPr>
          <p:txBody>
            <a:bodyPr wrap="none" anchor="ctr"/>
            <a:lstStyle/>
            <a:p>
              <a:endParaRPr lang="en-US"/>
            </a:p>
          </p:txBody>
        </p:sp>
      </p:grpSp>
      <p:sp>
        <p:nvSpPr>
          <p:cNvPr id="18442" name="Freeform 26"/>
          <p:cNvSpPr>
            <a:spLocks/>
          </p:cNvSpPr>
          <p:nvPr/>
        </p:nvSpPr>
        <p:spPr bwMode="auto">
          <a:xfrm>
            <a:off x="7546975" y="4306888"/>
            <a:ext cx="1271588" cy="1746250"/>
          </a:xfrm>
          <a:custGeom>
            <a:avLst/>
            <a:gdLst>
              <a:gd name="T0" fmla="*/ 1206500 w 801"/>
              <a:gd name="T1" fmla="*/ 0 h 1100"/>
              <a:gd name="T2" fmla="*/ 1154113 w 801"/>
              <a:gd name="T3" fmla="*/ 36512 h 1100"/>
              <a:gd name="T4" fmla="*/ 1084263 w 801"/>
              <a:gd name="T5" fmla="*/ 69850 h 1100"/>
              <a:gd name="T6" fmla="*/ 985838 w 801"/>
              <a:gd name="T7" fmla="*/ 103188 h 1100"/>
              <a:gd name="T8" fmla="*/ 901700 w 801"/>
              <a:gd name="T9" fmla="*/ 166687 h 1100"/>
              <a:gd name="T10" fmla="*/ 925513 w 801"/>
              <a:gd name="T11" fmla="*/ 250825 h 1100"/>
              <a:gd name="T12" fmla="*/ 990600 w 801"/>
              <a:gd name="T13" fmla="*/ 290512 h 1100"/>
              <a:gd name="T14" fmla="*/ 1103313 w 801"/>
              <a:gd name="T15" fmla="*/ 317500 h 1100"/>
              <a:gd name="T16" fmla="*/ 1238250 w 801"/>
              <a:gd name="T17" fmla="*/ 384175 h 1100"/>
              <a:gd name="T18" fmla="*/ 1252538 w 801"/>
              <a:gd name="T19" fmla="*/ 444500 h 1100"/>
              <a:gd name="T20" fmla="*/ 1206500 w 801"/>
              <a:gd name="T21" fmla="*/ 504825 h 1100"/>
              <a:gd name="T22" fmla="*/ 1065213 w 801"/>
              <a:gd name="T23" fmla="*/ 536575 h 1100"/>
              <a:gd name="T24" fmla="*/ 873125 w 801"/>
              <a:gd name="T25" fmla="*/ 550862 h 1100"/>
              <a:gd name="T26" fmla="*/ 574675 w 801"/>
              <a:gd name="T27" fmla="*/ 584200 h 1100"/>
              <a:gd name="T28" fmla="*/ 247650 w 801"/>
              <a:gd name="T29" fmla="*/ 617537 h 1100"/>
              <a:gd name="T30" fmla="*/ 42863 w 801"/>
              <a:gd name="T31" fmla="*/ 654050 h 1100"/>
              <a:gd name="T32" fmla="*/ 3175 w 801"/>
              <a:gd name="T33" fmla="*/ 760412 h 1100"/>
              <a:gd name="T34" fmla="*/ 66675 w 801"/>
              <a:gd name="T35" fmla="*/ 846138 h 1100"/>
              <a:gd name="T36" fmla="*/ 249238 w 801"/>
              <a:gd name="T37" fmla="*/ 900112 h 1100"/>
              <a:gd name="T38" fmla="*/ 442913 w 801"/>
              <a:gd name="T39" fmla="*/ 931862 h 1100"/>
              <a:gd name="T40" fmla="*/ 617538 w 801"/>
              <a:gd name="T41" fmla="*/ 957262 h 1100"/>
              <a:gd name="T42" fmla="*/ 879475 w 801"/>
              <a:gd name="T43" fmla="*/ 1022350 h 1100"/>
              <a:gd name="T44" fmla="*/ 1162050 w 801"/>
              <a:gd name="T45" fmla="*/ 1068387 h 1100"/>
              <a:gd name="T46" fmla="*/ 1260475 w 801"/>
              <a:gd name="T47" fmla="*/ 1125537 h 1100"/>
              <a:gd name="T48" fmla="*/ 1233488 w 801"/>
              <a:gd name="T49" fmla="*/ 1185862 h 1100"/>
              <a:gd name="T50" fmla="*/ 1103313 w 801"/>
              <a:gd name="T51" fmla="*/ 1238250 h 1100"/>
              <a:gd name="T52" fmla="*/ 1009650 w 801"/>
              <a:gd name="T53" fmla="*/ 1274762 h 1100"/>
              <a:gd name="T54" fmla="*/ 879475 w 801"/>
              <a:gd name="T55" fmla="*/ 1341437 h 1100"/>
              <a:gd name="T56" fmla="*/ 887413 w 801"/>
              <a:gd name="T57" fmla="*/ 1395412 h 1100"/>
              <a:gd name="T58" fmla="*/ 985838 w 801"/>
              <a:gd name="T59" fmla="*/ 1438275 h 1100"/>
              <a:gd name="T60" fmla="*/ 1154113 w 801"/>
              <a:gd name="T61" fmla="*/ 1508125 h 1100"/>
              <a:gd name="T62" fmla="*/ 1233488 w 801"/>
              <a:gd name="T63" fmla="*/ 1598612 h 1100"/>
              <a:gd name="T64" fmla="*/ 1260475 w 801"/>
              <a:gd name="T65" fmla="*/ 1671638 h 1100"/>
              <a:gd name="T66" fmla="*/ 1260475 w 801"/>
              <a:gd name="T67" fmla="*/ 1746250 h 1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1"/>
              <a:gd name="T103" fmla="*/ 0 h 1100"/>
              <a:gd name="T104" fmla="*/ 801 w 801"/>
              <a:gd name="T105" fmla="*/ 1100 h 1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1" h="1100">
                <a:moveTo>
                  <a:pt x="760" y="0"/>
                </a:moveTo>
                <a:cubicBezTo>
                  <a:pt x="755" y="4"/>
                  <a:pt x="739" y="16"/>
                  <a:pt x="727" y="23"/>
                </a:cubicBezTo>
                <a:cubicBezTo>
                  <a:pt x="715" y="31"/>
                  <a:pt x="700" y="37"/>
                  <a:pt x="683" y="44"/>
                </a:cubicBezTo>
                <a:cubicBezTo>
                  <a:pt x="665" y="52"/>
                  <a:pt x="640" y="55"/>
                  <a:pt x="621" y="65"/>
                </a:cubicBezTo>
                <a:cubicBezTo>
                  <a:pt x="602" y="75"/>
                  <a:pt x="574" y="90"/>
                  <a:pt x="568" y="105"/>
                </a:cubicBezTo>
                <a:cubicBezTo>
                  <a:pt x="561" y="121"/>
                  <a:pt x="574" y="146"/>
                  <a:pt x="583" y="158"/>
                </a:cubicBezTo>
                <a:cubicBezTo>
                  <a:pt x="592" y="170"/>
                  <a:pt x="605" y="175"/>
                  <a:pt x="624" y="183"/>
                </a:cubicBezTo>
                <a:cubicBezTo>
                  <a:pt x="643" y="190"/>
                  <a:pt x="669" y="190"/>
                  <a:pt x="695" y="200"/>
                </a:cubicBezTo>
                <a:cubicBezTo>
                  <a:pt x="720" y="210"/>
                  <a:pt x="765" y="228"/>
                  <a:pt x="780" y="242"/>
                </a:cubicBezTo>
                <a:cubicBezTo>
                  <a:pt x="796" y="255"/>
                  <a:pt x="792" y="267"/>
                  <a:pt x="789" y="280"/>
                </a:cubicBezTo>
                <a:cubicBezTo>
                  <a:pt x="786" y="292"/>
                  <a:pt x="779" y="308"/>
                  <a:pt x="760" y="318"/>
                </a:cubicBezTo>
                <a:cubicBezTo>
                  <a:pt x="741" y="327"/>
                  <a:pt x="705" y="334"/>
                  <a:pt x="671" y="338"/>
                </a:cubicBezTo>
                <a:cubicBezTo>
                  <a:pt x="636" y="343"/>
                  <a:pt x="602" y="342"/>
                  <a:pt x="550" y="347"/>
                </a:cubicBezTo>
                <a:cubicBezTo>
                  <a:pt x="499" y="352"/>
                  <a:pt x="427" y="361"/>
                  <a:pt x="362" y="368"/>
                </a:cubicBezTo>
                <a:cubicBezTo>
                  <a:pt x="296" y="375"/>
                  <a:pt x="210" y="381"/>
                  <a:pt x="156" y="389"/>
                </a:cubicBezTo>
                <a:cubicBezTo>
                  <a:pt x="101" y="396"/>
                  <a:pt x="53" y="397"/>
                  <a:pt x="27" y="412"/>
                </a:cubicBezTo>
                <a:cubicBezTo>
                  <a:pt x="1" y="427"/>
                  <a:pt x="0" y="459"/>
                  <a:pt x="2" y="479"/>
                </a:cubicBezTo>
                <a:cubicBezTo>
                  <a:pt x="4" y="499"/>
                  <a:pt x="16" y="518"/>
                  <a:pt x="42" y="533"/>
                </a:cubicBezTo>
                <a:cubicBezTo>
                  <a:pt x="68" y="548"/>
                  <a:pt x="118" y="558"/>
                  <a:pt x="157" y="567"/>
                </a:cubicBezTo>
                <a:cubicBezTo>
                  <a:pt x="196" y="576"/>
                  <a:pt x="240" y="581"/>
                  <a:pt x="279" y="587"/>
                </a:cubicBezTo>
                <a:cubicBezTo>
                  <a:pt x="318" y="593"/>
                  <a:pt x="343" y="594"/>
                  <a:pt x="389" y="603"/>
                </a:cubicBezTo>
                <a:cubicBezTo>
                  <a:pt x="435" y="612"/>
                  <a:pt x="497" y="632"/>
                  <a:pt x="554" y="644"/>
                </a:cubicBezTo>
                <a:cubicBezTo>
                  <a:pt x="610" y="656"/>
                  <a:pt x="693" y="662"/>
                  <a:pt x="732" y="673"/>
                </a:cubicBezTo>
                <a:cubicBezTo>
                  <a:pt x="772" y="684"/>
                  <a:pt x="787" y="697"/>
                  <a:pt x="794" y="709"/>
                </a:cubicBezTo>
                <a:cubicBezTo>
                  <a:pt x="801" y="721"/>
                  <a:pt x="794" y="735"/>
                  <a:pt x="777" y="747"/>
                </a:cubicBezTo>
                <a:cubicBezTo>
                  <a:pt x="760" y="759"/>
                  <a:pt x="719" y="770"/>
                  <a:pt x="695" y="780"/>
                </a:cubicBezTo>
                <a:cubicBezTo>
                  <a:pt x="671" y="790"/>
                  <a:pt x="660" y="792"/>
                  <a:pt x="636" y="803"/>
                </a:cubicBezTo>
                <a:cubicBezTo>
                  <a:pt x="612" y="814"/>
                  <a:pt x="566" y="833"/>
                  <a:pt x="554" y="845"/>
                </a:cubicBezTo>
                <a:cubicBezTo>
                  <a:pt x="542" y="857"/>
                  <a:pt x="549" y="869"/>
                  <a:pt x="559" y="879"/>
                </a:cubicBezTo>
                <a:cubicBezTo>
                  <a:pt x="569" y="889"/>
                  <a:pt x="593" y="894"/>
                  <a:pt x="621" y="906"/>
                </a:cubicBezTo>
                <a:cubicBezTo>
                  <a:pt x="648" y="919"/>
                  <a:pt x="701" y="933"/>
                  <a:pt x="727" y="950"/>
                </a:cubicBezTo>
                <a:cubicBezTo>
                  <a:pt x="753" y="968"/>
                  <a:pt x="767" y="990"/>
                  <a:pt x="777" y="1007"/>
                </a:cubicBezTo>
                <a:cubicBezTo>
                  <a:pt x="787" y="1024"/>
                  <a:pt x="791" y="1037"/>
                  <a:pt x="794" y="1053"/>
                </a:cubicBezTo>
                <a:cubicBezTo>
                  <a:pt x="798" y="1069"/>
                  <a:pt x="794" y="1093"/>
                  <a:pt x="794" y="1100"/>
                </a:cubicBezTo>
              </a:path>
            </a:pathLst>
          </a:custGeom>
          <a:noFill/>
          <a:ln w="12700">
            <a:solidFill>
              <a:srgbClr val="800080"/>
            </a:solidFill>
            <a:round/>
            <a:headEnd/>
            <a:tailEnd/>
          </a:ln>
        </p:spPr>
        <p:txBody>
          <a:bodyPr wrap="none" anchor="ctr"/>
          <a:lstStyle/>
          <a:p>
            <a:endParaRPr lang="en-US"/>
          </a:p>
        </p:txBody>
      </p:sp>
      <p:sp>
        <p:nvSpPr>
          <p:cNvPr id="18443" name="Line 29"/>
          <p:cNvSpPr>
            <a:spLocks noChangeShapeType="1"/>
          </p:cNvSpPr>
          <p:nvPr/>
        </p:nvSpPr>
        <p:spPr bwMode="auto">
          <a:xfrm>
            <a:off x="6248400" y="5087938"/>
            <a:ext cx="1096963" cy="0"/>
          </a:xfrm>
          <a:prstGeom prst="line">
            <a:avLst/>
          </a:prstGeom>
          <a:noFill/>
          <a:ln w="9525">
            <a:solidFill>
              <a:schemeClr val="bg1"/>
            </a:solidFill>
            <a:round/>
            <a:headEnd/>
            <a:tailEnd type="triangle" w="med" len="med"/>
          </a:ln>
        </p:spPr>
        <p:txBody>
          <a:bodyPr wrap="none"/>
          <a:lstStyle/>
          <a:p>
            <a:endParaRPr lang="en-US"/>
          </a:p>
        </p:txBody>
      </p:sp>
      <p:sp>
        <p:nvSpPr>
          <p:cNvPr id="18444" name="Line 30"/>
          <p:cNvSpPr>
            <a:spLocks noChangeShapeType="1"/>
          </p:cNvSpPr>
          <p:nvPr/>
        </p:nvSpPr>
        <p:spPr bwMode="auto">
          <a:xfrm flipV="1">
            <a:off x="6359525" y="4778375"/>
            <a:ext cx="1158875" cy="146050"/>
          </a:xfrm>
          <a:prstGeom prst="line">
            <a:avLst/>
          </a:prstGeom>
          <a:noFill/>
          <a:ln w="9525">
            <a:solidFill>
              <a:schemeClr val="bg1"/>
            </a:solidFill>
            <a:prstDash val="dash"/>
            <a:round/>
            <a:headEnd/>
            <a:tailEnd type="triangle" w="med" len="med"/>
          </a:ln>
        </p:spPr>
        <p:txBody>
          <a:bodyPr wrap="none"/>
          <a:lstStyle/>
          <a:p>
            <a:endParaRPr lang="en-US"/>
          </a:p>
        </p:txBody>
      </p:sp>
      <p:sp>
        <p:nvSpPr>
          <p:cNvPr id="18445" name="Line 31"/>
          <p:cNvSpPr>
            <a:spLocks noChangeShapeType="1"/>
          </p:cNvSpPr>
          <p:nvPr/>
        </p:nvSpPr>
        <p:spPr bwMode="auto">
          <a:xfrm flipV="1">
            <a:off x="6526213" y="4552950"/>
            <a:ext cx="1103312" cy="165100"/>
          </a:xfrm>
          <a:prstGeom prst="line">
            <a:avLst/>
          </a:prstGeom>
          <a:noFill/>
          <a:ln w="9525">
            <a:solidFill>
              <a:schemeClr val="bg1"/>
            </a:solidFill>
            <a:round/>
            <a:headEnd/>
            <a:tailEnd type="triangle" w="med" len="med"/>
          </a:ln>
        </p:spPr>
        <p:txBody>
          <a:bodyPr wrap="none"/>
          <a:lstStyle/>
          <a:p>
            <a:endParaRPr lang="en-US"/>
          </a:p>
        </p:txBody>
      </p:sp>
      <p:sp>
        <p:nvSpPr>
          <p:cNvPr id="18446" name="Line 32"/>
          <p:cNvSpPr>
            <a:spLocks noChangeShapeType="1"/>
          </p:cNvSpPr>
          <p:nvPr/>
        </p:nvSpPr>
        <p:spPr bwMode="auto">
          <a:xfrm>
            <a:off x="6575425" y="5283200"/>
            <a:ext cx="1184275" cy="187325"/>
          </a:xfrm>
          <a:prstGeom prst="line">
            <a:avLst/>
          </a:prstGeom>
          <a:noFill/>
          <a:ln w="9525">
            <a:solidFill>
              <a:schemeClr val="bg1"/>
            </a:solidFill>
            <a:prstDash val="dash"/>
            <a:round/>
            <a:headEnd/>
            <a:tailEnd type="triangle" w="med" len="med"/>
          </a:ln>
        </p:spPr>
        <p:txBody>
          <a:bodyPr wrap="none"/>
          <a:lstStyle/>
          <a:p>
            <a:endParaRPr lang="en-US"/>
          </a:p>
        </p:txBody>
      </p:sp>
      <p:sp>
        <p:nvSpPr>
          <p:cNvPr id="18447" name="Line 33"/>
          <p:cNvSpPr>
            <a:spLocks noChangeShapeType="1"/>
          </p:cNvSpPr>
          <p:nvPr/>
        </p:nvSpPr>
        <p:spPr bwMode="auto">
          <a:xfrm>
            <a:off x="6750050" y="5437188"/>
            <a:ext cx="1204913" cy="260350"/>
          </a:xfrm>
          <a:prstGeom prst="line">
            <a:avLst/>
          </a:prstGeom>
          <a:noFill/>
          <a:ln w="9525">
            <a:solidFill>
              <a:schemeClr val="bg1"/>
            </a:solidFill>
            <a:round/>
            <a:headEnd/>
            <a:tailEnd type="triangle" w="med" len="med"/>
          </a:ln>
        </p:spPr>
        <p:txBody>
          <a:bodyPr wrap="none"/>
          <a:lstStyle/>
          <a:p>
            <a:endParaRPr lang="en-US"/>
          </a:p>
        </p:txBody>
      </p:sp>
      <p:sp>
        <p:nvSpPr>
          <p:cNvPr id="18448" name="Line 34"/>
          <p:cNvSpPr>
            <a:spLocks noChangeShapeType="1"/>
          </p:cNvSpPr>
          <p:nvPr/>
        </p:nvSpPr>
        <p:spPr bwMode="auto">
          <a:xfrm>
            <a:off x="9131300" y="3968750"/>
            <a:ext cx="698500" cy="0"/>
          </a:xfrm>
          <a:prstGeom prst="line">
            <a:avLst/>
          </a:prstGeom>
          <a:noFill/>
          <a:ln w="9525">
            <a:solidFill>
              <a:schemeClr val="bg1"/>
            </a:solidFill>
            <a:round/>
            <a:headEnd/>
            <a:tailEnd type="triangle" w="med" len="med"/>
          </a:ln>
        </p:spPr>
        <p:txBody>
          <a:bodyPr wrap="none"/>
          <a:lstStyle/>
          <a:p>
            <a:endParaRPr lang="en-US"/>
          </a:p>
        </p:txBody>
      </p:sp>
      <p:sp>
        <p:nvSpPr>
          <p:cNvPr id="18449" name="Text Box 35"/>
          <p:cNvSpPr txBox="1">
            <a:spLocks noChangeArrowheads="1"/>
          </p:cNvSpPr>
          <p:nvPr/>
        </p:nvSpPr>
        <p:spPr bwMode="auto">
          <a:xfrm>
            <a:off x="8326438" y="3689350"/>
            <a:ext cx="1731962" cy="641350"/>
          </a:xfrm>
          <a:prstGeom prst="rect">
            <a:avLst/>
          </a:prstGeom>
          <a:noFill/>
          <a:ln w="9525">
            <a:noFill/>
            <a:miter lim="800000"/>
            <a:headEnd/>
            <a:tailEnd/>
          </a:ln>
        </p:spPr>
        <p:txBody>
          <a:bodyPr>
            <a:spAutoFit/>
          </a:bodyPr>
          <a:lstStyle/>
          <a:p>
            <a:pPr>
              <a:spcBef>
                <a:spcPct val="50000"/>
              </a:spcBef>
            </a:pPr>
            <a:r>
              <a:rPr lang="en-US">
                <a:solidFill>
                  <a:schemeClr val="bg1"/>
                </a:solidFill>
                <a:latin typeface="Times New Roman" pitchFamily="18" charset="0"/>
              </a:rPr>
              <a:t>Constructive Interference</a:t>
            </a:r>
          </a:p>
        </p:txBody>
      </p:sp>
      <p:sp>
        <p:nvSpPr>
          <p:cNvPr id="18450" name="Line 36"/>
          <p:cNvSpPr>
            <a:spLocks noChangeShapeType="1"/>
          </p:cNvSpPr>
          <p:nvPr/>
        </p:nvSpPr>
        <p:spPr bwMode="auto">
          <a:xfrm>
            <a:off x="9131300" y="4562475"/>
            <a:ext cx="698500" cy="0"/>
          </a:xfrm>
          <a:prstGeom prst="line">
            <a:avLst/>
          </a:prstGeom>
          <a:noFill/>
          <a:ln w="9525">
            <a:solidFill>
              <a:schemeClr val="bg1"/>
            </a:solidFill>
            <a:prstDash val="dash"/>
            <a:round/>
            <a:headEnd/>
            <a:tailEnd type="triangle" w="med" len="med"/>
          </a:ln>
        </p:spPr>
        <p:txBody>
          <a:bodyPr wrap="none"/>
          <a:lstStyle/>
          <a:p>
            <a:endParaRPr lang="en-US"/>
          </a:p>
        </p:txBody>
      </p:sp>
      <p:sp>
        <p:nvSpPr>
          <p:cNvPr id="18451" name="Text Box 37"/>
          <p:cNvSpPr txBox="1">
            <a:spLocks noChangeArrowheads="1"/>
          </p:cNvSpPr>
          <p:nvPr/>
        </p:nvSpPr>
        <p:spPr bwMode="auto">
          <a:xfrm>
            <a:off x="8326438" y="4283075"/>
            <a:ext cx="1731962" cy="641350"/>
          </a:xfrm>
          <a:prstGeom prst="rect">
            <a:avLst/>
          </a:prstGeom>
          <a:noFill/>
          <a:ln w="9525">
            <a:noFill/>
            <a:miter lim="800000"/>
            <a:headEnd/>
            <a:tailEnd/>
          </a:ln>
        </p:spPr>
        <p:txBody>
          <a:bodyPr>
            <a:spAutoFit/>
          </a:bodyPr>
          <a:lstStyle/>
          <a:p>
            <a:pPr>
              <a:spcBef>
                <a:spcPct val="50000"/>
              </a:spcBef>
            </a:pPr>
            <a:r>
              <a:rPr lang="en-US">
                <a:solidFill>
                  <a:schemeClr val="bg1"/>
                </a:solidFill>
                <a:latin typeface="Times New Roman" pitchFamily="18" charset="0"/>
              </a:rPr>
              <a:t>Destructive Interference</a:t>
            </a:r>
          </a:p>
        </p:txBody>
      </p:sp>
      <p:sp>
        <p:nvSpPr>
          <p:cNvPr id="18452" name="Line 38"/>
          <p:cNvSpPr>
            <a:spLocks noChangeShapeType="1"/>
          </p:cNvSpPr>
          <p:nvPr/>
        </p:nvSpPr>
        <p:spPr bwMode="auto">
          <a:xfrm>
            <a:off x="3862388" y="2171700"/>
            <a:ext cx="0" cy="990600"/>
          </a:xfrm>
          <a:prstGeom prst="line">
            <a:avLst/>
          </a:prstGeom>
          <a:noFill/>
          <a:ln w="12700">
            <a:solidFill>
              <a:srgbClr val="FF6699"/>
            </a:solidFill>
            <a:round/>
            <a:headEnd/>
            <a:tailEnd/>
          </a:ln>
        </p:spPr>
        <p:txBody>
          <a:bodyPr wrap="none" anchor="ctr"/>
          <a:lstStyle/>
          <a:p>
            <a:endParaRPr lang="en-US"/>
          </a:p>
        </p:txBody>
      </p:sp>
      <p:sp>
        <p:nvSpPr>
          <p:cNvPr id="18453" name="Line 39"/>
          <p:cNvSpPr>
            <a:spLocks noChangeShapeType="1"/>
          </p:cNvSpPr>
          <p:nvPr/>
        </p:nvSpPr>
        <p:spPr bwMode="auto">
          <a:xfrm>
            <a:off x="4124325" y="2174875"/>
            <a:ext cx="0" cy="990600"/>
          </a:xfrm>
          <a:prstGeom prst="line">
            <a:avLst/>
          </a:prstGeom>
          <a:noFill/>
          <a:ln w="12700">
            <a:solidFill>
              <a:srgbClr val="FF6699"/>
            </a:solidFill>
            <a:round/>
            <a:headEnd/>
            <a:tailEnd/>
          </a:ln>
        </p:spPr>
        <p:txBody>
          <a:bodyPr wrap="none" anchor="ctr"/>
          <a:lstStyle/>
          <a:p>
            <a:endParaRPr lang="en-US"/>
          </a:p>
        </p:txBody>
      </p:sp>
      <p:sp>
        <p:nvSpPr>
          <p:cNvPr id="18454" name="Line 40"/>
          <p:cNvSpPr>
            <a:spLocks noChangeShapeType="1"/>
          </p:cNvSpPr>
          <p:nvPr/>
        </p:nvSpPr>
        <p:spPr bwMode="auto">
          <a:xfrm>
            <a:off x="4379913" y="2171700"/>
            <a:ext cx="0" cy="990600"/>
          </a:xfrm>
          <a:prstGeom prst="line">
            <a:avLst/>
          </a:prstGeom>
          <a:noFill/>
          <a:ln w="12700">
            <a:solidFill>
              <a:srgbClr val="FF6699"/>
            </a:solidFill>
            <a:round/>
            <a:headEnd/>
            <a:tailEnd/>
          </a:ln>
        </p:spPr>
        <p:txBody>
          <a:bodyPr wrap="none" anchor="ctr"/>
          <a:lstStyle/>
          <a:p>
            <a:endParaRPr lang="en-US"/>
          </a:p>
        </p:txBody>
      </p:sp>
      <p:sp>
        <p:nvSpPr>
          <p:cNvPr id="18455" name="Line 41"/>
          <p:cNvSpPr>
            <a:spLocks noChangeShapeType="1"/>
          </p:cNvSpPr>
          <p:nvPr/>
        </p:nvSpPr>
        <p:spPr bwMode="auto">
          <a:xfrm>
            <a:off x="4646613" y="2171700"/>
            <a:ext cx="0" cy="990600"/>
          </a:xfrm>
          <a:prstGeom prst="line">
            <a:avLst/>
          </a:prstGeom>
          <a:noFill/>
          <a:ln w="12700">
            <a:solidFill>
              <a:srgbClr val="FF6699"/>
            </a:solidFill>
            <a:round/>
            <a:headEnd/>
            <a:tailEnd/>
          </a:ln>
        </p:spPr>
        <p:txBody>
          <a:bodyPr wrap="none" anchor="ctr"/>
          <a:lstStyle/>
          <a:p>
            <a:endParaRPr lang="en-US"/>
          </a:p>
        </p:txBody>
      </p:sp>
      <p:sp>
        <p:nvSpPr>
          <p:cNvPr id="18456" name="Line 42"/>
          <p:cNvSpPr>
            <a:spLocks noChangeShapeType="1"/>
          </p:cNvSpPr>
          <p:nvPr/>
        </p:nvSpPr>
        <p:spPr bwMode="auto">
          <a:xfrm>
            <a:off x="4930775" y="2171700"/>
            <a:ext cx="0" cy="990600"/>
          </a:xfrm>
          <a:prstGeom prst="line">
            <a:avLst/>
          </a:prstGeom>
          <a:noFill/>
          <a:ln w="12700">
            <a:solidFill>
              <a:srgbClr val="FF6699"/>
            </a:solidFill>
            <a:round/>
            <a:headEnd/>
            <a:tailEnd/>
          </a:ln>
        </p:spPr>
        <p:txBody>
          <a:bodyPr wrap="none" anchor="ctr"/>
          <a:lstStyle/>
          <a:p>
            <a:endParaRPr lang="en-US"/>
          </a:p>
        </p:txBody>
      </p:sp>
      <p:sp>
        <p:nvSpPr>
          <p:cNvPr id="18457" name="Line 43"/>
          <p:cNvSpPr>
            <a:spLocks noChangeShapeType="1"/>
          </p:cNvSpPr>
          <p:nvPr/>
        </p:nvSpPr>
        <p:spPr bwMode="auto">
          <a:xfrm flipH="1">
            <a:off x="5210175" y="2171700"/>
            <a:ext cx="3175" cy="966788"/>
          </a:xfrm>
          <a:prstGeom prst="line">
            <a:avLst/>
          </a:prstGeom>
          <a:noFill/>
          <a:ln w="12700">
            <a:solidFill>
              <a:srgbClr val="FF6699"/>
            </a:solidFill>
            <a:round/>
            <a:headEnd/>
            <a:tailEnd/>
          </a:ln>
        </p:spPr>
        <p:txBody>
          <a:bodyPr wrap="none" anchor="ctr"/>
          <a:lstStyle/>
          <a:p>
            <a:endParaRPr lang="en-US"/>
          </a:p>
        </p:txBody>
      </p:sp>
      <p:grpSp>
        <p:nvGrpSpPr>
          <p:cNvPr id="18458" name="Group 44"/>
          <p:cNvGrpSpPr>
            <a:grpSpLocks/>
          </p:cNvGrpSpPr>
          <p:nvPr/>
        </p:nvGrpSpPr>
        <p:grpSpPr bwMode="auto">
          <a:xfrm>
            <a:off x="3729038" y="2152650"/>
            <a:ext cx="1350962" cy="993775"/>
            <a:chOff x="757" y="1361"/>
            <a:chExt cx="851" cy="626"/>
          </a:xfrm>
        </p:grpSpPr>
        <p:sp>
          <p:nvSpPr>
            <p:cNvPr id="18479" name="Line 45"/>
            <p:cNvSpPr>
              <a:spLocks noChangeShapeType="1"/>
            </p:cNvSpPr>
            <p:nvPr/>
          </p:nvSpPr>
          <p:spPr bwMode="auto">
            <a:xfrm>
              <a:off x="757" y="1361"/>
              <a:ext cx="0" cy="624"/>
            </a:xfrm>
            <a:prstGeom prst="line">
              <a:avLst/>
            </a:prstGeom>
            <a:noFill/>
            <a:ln w="12700">
              <a:solidFill>
                <a:srgbClr val="FF6699"/>
              </a:solidFill>
              <a:round/>
              <a:headEnd/>
              <a:tailEnd/>
            </a:ln>
          </p:spPr>
          <p:txBody>
            <a:bodyPr wrap="none" anchor="ctr"/>
            <a:lstStyle/>
            <a:p>
              <a:endParaRPr lang="en-US"/>
            </a:p>
          </p:txBody>
        </p:sp>
        <p:sp>
          <p:nvSpPr>
            <p:cNvPr id="18480" name="Line 46"/>
            <p:cNvSpPr>
              <a:spLocks noChangeShapeType="1"/>
            </p:cNvSpPr>
            <p:nvPr/>
          </p:nvSpPr>
          <p:spPr bwMode="auto">
            <a:xfrm>
              <a:off x="922" y="1363"/>
              <a:ext cx="0" cy="624"/>
            </a:xfrm>
            <a:prstGeom prst="line">
              <a:avLst/>
            </a:prstGeom>
            <a:noFill/>
            <a:ln w="12700">
              <a:solidFill>
                <a:srgbClr val="FF6699"/>
              </a:solidFill>
              <a:round/>
              <a:headEnd/>
              <a:tailEnd/>
            </a:ln>
          </p:spPr>
          <p:txBody>
            <a:bodyPr wrap="none" anchor="ctr"/>
            <a:lstStyle/>
            <a:p>
              <a:endParaRPr lang="en-US"/>
            </a:p>
          </p:txBody>
        </p:sp>
        <p:sp>
          <p:nvSpPr>
            <p:cNvPr id="18481" name="Line 47"/>
            <p:cNvSpPr>
              <a:spLocks noChangeShapeType="1"/>
            </p:cNvSpPr>
            <p:nvPr/>
          </p:nvSpPr>
          <p:spPr bwMode="auto">
            <a:xfrm>
              <a:off x="1083" y="1361"/>
              <a:ext cx="0" cy="624"/>
            </a:xfrm>
            <a:prstGeom prst="line">
              <a:avLst/>
            </a:prstGeom>
            <a:noFill/>
            <a:ln w="12700">
              <a:solidFill>
                <a:srgbClr val="FF6699"/>
              </a:solidFill>
              <a:round/>
              <a:headEnd/>
              <a:tailEnd/>
            </a:ln>
          </p:spPr>
          <p:txBody>
            <a:bodyPr wrap="none" anchor="ctr"/>
            <a:lstStyle/>
            <a:p>
              <a:endParaRPr lang="en-US"/>
            </a:p>
          </p:txBody>
        </p:sp>
        <p:sp>
          <p:nvSpPr>
            <p:cNvPr id="18482" name="Line 48"/>
            <p:cNvSpPr>
              <a:spLocks noChangeShapeType="1"/>
            </p:cNvSpPr>
            <p:nvPr/>
          </p:nvSpPr>
          <p:spPr bwMode="auto">
            <a:xfrm>
              <a:off x="1251" y="1361"/>
              <a:ext cx="0" cy="624"/>
            </a:xfrm>
            <a:prstGeom prst="line">
              <a:avLst/>
            </a:prstGeom>
            <a:noFill/>
            <a:ln w="12700">
              <a:solidFill>
                <a:srgbClr val="FF6699"/>
              </a:solidFill>
              <a:round/>
              <a:headEnd/>
              <a:tailEnd/>
            </a:ln>
          </p:spPr>
          <p:txBody>
            <a:bodyPr wrap="none" anchor="ctr"/>
            <a:lstStyle/>
            <a:p>
              <a:endParaRPr lang="en-US"/>
            </a:p>
          </p:txBody>
        </p:sp>
        <p:sp>
          <p:nvSpPr>
            <p:cNvPr id="18483" name="Line 49"/>
            <p:cNvSpPr>
              <a:spLocks noChangeShapeType="1"/>
            </p:cNvSpPr>
            <p:nvPr/>
          </p:nvSpPr>
          <p:spPr bwMode="auto">
            <a:xfrm>
              <a:off x="1430" y="1361"/>
              <a:ext cx="0" cy="624"/>
            </a:xfrm>
            <a:prstGeom prst="line">
              <a:avLst/>
            </a:prstGeom>
            <a:noFill/>
            <a:ln w="12700">
              <a:solidFill>
                <a:srgbClr val="FF6699"/>
              </a:solidFill>
              <a:round/>
              <a:headEnd/>
              <a:tailEnd/>
            </a:ln>
          </p:spPr>
          <p:txBody>
            <a:bodyPr wrap="none" anchor="ctr"/>
            <a:lstStyle/>
            <a:p>
              <a:endParaRPr lang="en-US"/>
            </a:p>
          </p:txBody>
        </p:sp>
        <p:sp>
          <p:nvSpPr>
            <p:cNvPr id="18484" name="Line 50"/>
            <p:cNvSpPr>
              <a:spLocks noChangeShapeType="1"/>
            </p:cNvSpPr>
            <p:nvPr/>
          </p:nvSpPr>
          <p:spPr bwMode="auto">
            <a:xfrm flipH="1">
              <a:off x="1606" y="1361"/>
              <a:ext cx="2" cy="609"/>
            </a:xfrm>
            <a:prstGeom prst="line">
              <a:avLst/>
            </a:prstGeom>
            <a:noFill/>
            <a:ln w="12700">
              <a:solidFill>
                <a:srgbClr val="FF6699"/>
              </a:solidFill>
              <a:round/>
              <a:headEnd/>
              <a:tailEnd/>
            </a:ln>
          </p:spPr>
          <p:txBody>
            <a:bodyPr wrap="none" anchor="ctr"/>
            <a:lstStyle/>
            <a:p>
              <a:endParaRPr lang="en-US"/>
            </a:p>
          </p:txBody>
        </p:sp>
      </p:grpSp>
      <p:grpSp>
        <p:nvGrpSpPr>
          <p:cNvPr id="18459" name="Group 51"/>
          <p:cNvGrpSpPr>
            <a:grpSpLocks/>
          </p:cNvGrpSpPr>
          <p:nvPr/>
        </p:nvGrpSpPr>
        <p:grpSpPr bwMode="auto">
          <a:xfrm>
            <a:off x="5446713" y="2030413"/>
            <a:ext cx="717550" cy="1092200"/>
            <a:chOff x="1840" y="1279"/>
            <a:chExt cx="452" cy="688"/>
          </a:xfrm>
        </p:grpSpPr>
        <p:sp>
          <p:nvSpPr>
            <p:cNvPr id="18474" name="Freeform 52"/>
            <p:cNvSpPr>
              <a:spLocks/>
            </p:cNvSpPr>
            <p:nvPr/>
          </p:nvSpPr>
          <p:spPr bwMode="auto">
            <a:xfrm>
              <a:off x="1840" y="1521"/>
              <a:ext cx="57" cy="201"/>
            </a:xfrm>
            <a:custGeom>
              <a:avLst/>
              <a:gdLst>
                <a:gd name="T0" fmla="*/ 0 w 57"/>
                <a:gd name="T1" fmla="*/ 0 h 201"/>
                <a:gd name="T2" fmla="*/ 39 w 57"/>
                <a:gd name="T3" fmla="*/ 34 h 201"/>
                <a:gd name="T4" fmla="*/ 56 w 57"/>
                <a:gd name="T5" fmla="*/ 101 h 201"/>
                <a:gd name="T6" fmla="*/ 45 w 57"/>
                <a:gd name="T7" fmla="*/ 162 h 201"/>
                <a:gd name="T8" fmla="*/ 5 w 57"/>
                <a:gd name="T9" fmla="*/ 201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6699"/>
              </a:solidFill>
              <a:round/>
              <a:headEnd/>
              <a:tailEnd/>
            </a:ln>
          </p:spPr>
          <p:txBody>
            <a:bodyPr wrap="none"/>
            <a:lstStyle/>
            <a:p>
              <a:endParaRPr lang="en-US"/>
            </a:p>
          </p:txBody>
        </p:sp>
        <p:sp>
          <p:nvSpPr>
            <p:cNvPr id="18475" name="Freeform 53"/>
            <p:cNvSpPr>
              <a:spLocks/>
            </p:cNvSpPr>
            <p:nvPr/>
          </p:nvSpPr>
          <p:spPr bwMode="auto">
            <a:xfrm>
              <a:off x="1880" y="1478"/>
              <a:ext cx="112" cy="290"/>
            </a:xfrm>
            <a:custGeom>
              <a:avLst/>
              <a:gdLst>
                <a:gd name="T0" fmla="*/ 0 w 57"/>
                <a:gd name="T1" fmla="*/ 0 h 201"/>
                <a:gd name="T2" fmla="*/ 77 w 57"/>
                <a:gd name="T3" fmla="*/ 49 h 201"/>
                <a:gd name="T4" fmla="*/ 110 w 57"/>
                <a:gd name="T5" fmla="*/ 146 h 201"/>
                <a:gd name="T6" fmla="*/ 88 w 57"/>
                <a:gd name="T7" fmla="*/ 234 h 201"/>
                <a:gd name="T8" fmla="*/ 10 w 57"/>
                <a:gd name="T9" fmla="*/ 290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6699"/>
              </a:solidFill>
              <a:round/>
              <a:headEnd/>
              <a:tailEnd/>
            </a:ln>
          </p:spPr>
          <p:txBody>
            <a:bodyPr wrap="none"/>
            <a:lstStyle/>
            <a:p>
              <a:endParaRPr lang="en-US"/>
            </a:p>
          </p:txBody>
        </p:sp>
        <p:sp>
          <p:nvSpPr>
            <p:cNvPr id="18476" name="Freeform 54"/>
            <p:cNvSpPr>
              <a:spLocks/>
            </p:cNvSpPr>
            <p:nvPr/>
          </p:nvSpPr>
          <p:spPr bwMode="auto">
            <a:xfrm>
              <a:off x="1931" y="1400"/>
              <a:ext cx="147" cy="442"/>
            </a:xfrm>
            <a:custGeom>
              <a:avLst/>
              <a:gdLst>
                <a:gd name="T0" fmla="*/ 0 w 57"/>
                <a:gd name="T1" fmla="*/ 0 h 201"/>
                <a:gd name="T2" fmla="*/ 101 w 57"/>
                <a:gd name="T3" fmla="*/ 75 h 201"/>
                <a:gd name="T4" fmla="*/ 144 w 57"/>
                <a:gd name="T5" fmla="*/ 222 h 201"/>
                <a:gd name="T6" fmla="*/ 116 w 57"/>
                <a:gd name="T7" fmla="*/ 356 h 201"/>
                <a:gd name="T8" fmla="*/ 13 w 57"/>
                <a:gd name="T9" fmla="*/ 442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6699"/>
              </a:solidFill>
              <a:round/>
              <a:headEnd/>
              <a:tailEnd/>
            </a:ln>
          </p:spPr>
          <p:txBody>
            <a:bodyPr wrap="none"/>
            <a:lstStyle/>
            <a:p>
              <a:endParaRPr lang="en-US"/>
            </a:p>
          </p:txBody>
        </p:sp>
        <p:sp>
          <p:nvSpPr>
            <p:cNvPr id="18477" name="Freeform 55"/>
            <p:cNvSpPr>
              <a:spLocks/>
            </p:cNvSpPr>
            <p:nvPr/>
          </p:nvSpPr>
          <p:spPr bwMode="auto">
            <a:xfrm>
              <a:off x="1982" y="1356"/>
              <a:ext cx="202" cy="537"/>
            </a:xfrm>
            <a:custGeom>
              <a:avLst/>
              <a:gdLst>
                <a:gd name="T0" fmla="*/ 0 w 57"/>
                <a:gd name="T1" fmla="*/ 0 h 201"/>
                <a:gd name="T2" fmla="*/ 138 w 57"/>
                <a:gd name="T3" fmla="*/ 91 h 201"/>
                <a:gd name="T4" fmla="*/ 198 w 57"/>
                <a:gd name="T5" fmla="*/ 270 h 201"/>
                <a:gd name="T6" fmla="*/ 159 w 57"/>
                <a:gd name="T7" fmla="*/ 433 h 201"/>
                <a:gd name="T8" fmla="*/ 18 w 57"/>
                <a:gd name="T9" fmla="*/ 537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6699"/>
              </a:solidFill>
              <a:round/>
              <a:headEnd/>
              <a:tailEnd/>
            </a:ln>
          </p:spPr>
          <p:txBody>
            <a:bodyPr wrap="none"/>
            <a:lstStyle/>
            <a:p>
              <a:endParaRPr lang="en-US"/>
            </a:p>
          </p:txBody>
        </p:sp>
        <p:sp>
          <p:nvSpPr>
            <p:cNvPr id="18478" name="Freeform 56"/>
            <p:cNvSpPr>
              <a:spLocks/>
            </p:cNvSpPr>
            <p:nvPr/>
          </p:nvSpPr>
          <p:spPr bwMode="auto">
            <a:xfrm>
              <a:off x="2050" y="1279"/>
              <a:ext cx="242" cy="688"/>
            </a:xfrm>
            <a:custGeom>
              <a:avLst/>
              <a:gdLst>
                <a:gd name="T0" fmla="*/ 0 w 57"/>
                <a:gd name="T1" fmla="*/ 0 h 201"/>
                <a:gd name="T2" fmla="*/ 166 w 57"/>
                <a:gd name="T3" fmla="*/ 116 h 201"/>
                <a:gd name="T4" fmla="*/ 238 w 57"/>
                <a:gd name="T5" fmla="*/ 346 h 201"/>
                <a:gd name="T6" fmla="*/ 191 w 57"/>
                <a:gd name="T7" fmla="*/ 555 h 201"/>
                <a:gd name="T8" fmla="*/ 21 w 57"/>
                <a:gd name="T9" fmla="*/ 688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6699"/>
              </a:solidFill>
              <a:round/>
              <a:headEnd/>
              <a:tailEnd/>
            </a:ln>
          </p:spPr>
          <p:txBody>
            <a:bodyPr wrap="none"/>
            <a:lstStyle/>
            <a:p>
              <a:endParaRPr lang="en-US"/>
            </a:p>
          </p:txBody>
        </p:sp>
      </p:grpSp>
      <p:grpSp>
        <p:nvGrpSpPr>
          <p:cNvPr id="18460" name="Group 57"/>
          <p:cNvGrpSpPr>
            <a:grpSpLocks/>
          </p:cNvGrpSpPr>
          <p:nvPr/>
        </p:nvGrpSpPr>
        <p:grpSpPr bwMode="auto">
          <a:xfrm>
            <a:off x="5368925" y="4429125"/>
            <a:ext cx="717550" cy="1092200"/>
            <a:chOff x="1840" y="1279"/>
            <a:chExt cx="452" cy="688"/>
          </a:xfrm>
        </p:grpSpPr>
        <p:sp>
          <p:nvSpPr>
            <p:cNvPr id="18469" name="Freeform 58"/>
            <p:cNvSpPr>
              <a:spLocks/>
            </p:cNvSpPr>
            <p:nvPr/>
          </p:nvSpPr>
          <p:spPr bwMode="auto">
            <a:xfrm>
              <a:off x="1840" y="1521"/>
              <a:ext cx="57" cy="201"/>
            </a:xfrm>
            <a:custGeom>
              <a:avLst/>
              <a:gdLst>
                <a:gd name="T0" fmla="*/ 0 w 57"/>
                <a:gd name="T1" fmla="*/ 0 h 201"/>
                <a:gd name="T2" fmla="*/ 39 w 57"/>
                <a:gd name="T3" fmla="*/ 34 h 201"/>
                <a:gd name="T4" fmla="*/ 56 w 57"/>
                <a:gd name="T5" fmla="*/ 101 h 201"/>
                <a:gd name="T6" fmla="*/ 45 w 57"/>
                <a:gd name="T7" fmla="*/ 162 h 201"/>
                <a:gd name="T8" fmla="*/ 5 w 57"/>
                <a:gd name="T9" fmla="*/ 201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0000"/>
              </a:solidFill>
              <a:round/>
              <a:headEnd/>
              <a:tailEnd/>
            </a:ln>
          </p:spPr>
          <p:txBody>
            <a:bodyPr wrap="none"/>
            <a:lstStyle/>
            <a:p>
              <a:endParaRPr lang="en-US"/>
            </a:p>
          </p:txBody>
        </p:sp>
        <p:sp>
          <p:nvSpPr>
            <p:cNvPr id="18470" name="Freeform 59"/>
            <p:cNvSpPr>
              <a:spLocks/>
            </p:cNvSpPr>
            <p:nvPr/>
          </p:nvSpPr>
          <p:spPr bwMode="auto">
            <a:xfrm>
              <a:off x="1880" y="1478"/>
              <a:ext cx="112" cy="290"/>
            </a:xfrm>
            <a:custGeom>
              <a:avLst/>
              <a:gdLst>
                <a:gd name="T0" fmla="*/ 0 w 57"/>
                <a:gd name="T1" fmla="*/ 0 h 201"/>
                <a:gd name="T2" fmla="*/ 77 w 57"/>
                <a:gd name="T3" fmla="*/ 49 h 201"/>
                <a:gd name="T4" fmla="*/ 110 w 57"/>
                <a:gd name="T5" fmla="*/ 146 h 201"/>
                <a:gd name="T6" fmla="*/ 88 w 57"/>
                <a:gd name="T7" fmla="*/ 234 h 201"/>
                <a:gd name="T8" fmla="*/ 10 w 57"/>
                <a:gd name="T9" fmla="*/ 290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0000"/>
              </a:solidFill>
              <a:round/>
              <a:headEnd/>
              <a:tailEnd/>
            </a:ln>
          </p:spPr>
          <p:txBody>
            <a:bodyPr wrap="none"/>
            <a:lstStyle/>
            <a:p>
              <a:endParaRPr lang="en-US"/>
            </a:p>
          </p:txBody>
        </p:sp>
        <p:sp>
          <p:nvSpPr>
            <p:cNvPr id="18471" name="Freeform 60"/>
            <p:cNvSpPr>
              <a:spLocks/>
            </p:cNvSpPr>
            <p:nvPr/>
          </p:nvSpPr>
          <p:spPr bwMode="auto">
            <a:xfrm>
              <a:off x="1931" y="1400"/>
              <a:ext cx="147" cy="442"/>
            </a:xfrm>
            <a:custGeom>
              <a:avLst/>
              <a:gdLst>
                <a:gd name="T0" fmla="*/ 0 w 57"/>
                <a:gd name="T1" fmla="*/ 0 h 201"/>
                <a:gd name="T2" fmla="*/ 101 w 57"/>
                <a:gd name="T3" fmla="*/ 75 h 201"/>
                <a:gd name="T4" fmla="*/ 144 w 57"/>
                <a:gd name="T5" fmla="*/ 222 h 201"/>
                <a:gd name="T6" fmla="*/ 116 w 57"/>
                <a:gd name="T7" fmla="*/ 356 h 201"/>
                <a:gd name="T8" fmla="*/ 13 w 57"/>
                <a:gd name="T9" fmla="*/ 442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0000"/>
              </a:solidFill>
              <a:round/>
              <a:headEnd/>
              <a:tailEnd/>
            </a:ln>
          </p:spPr>
          <p:txBody>
            <a:bodyPr wrap="none"/>
            <a:lstStyle/>
            <a:p>
              <a:endParaRPr lang="en-US"/>
            </a:p>
          </p:txBody>
        </p:sp>
        <p:sp>
          <p:nvSpPr>
            <p:cNvPr id="18472" name="Freeform 61"/>
            <p:cNvSpPr>
              <a:spLocks/>
            </p:cNvSpPr>
            <p:nvPr/>
          </p:nvSpPr>
          <p:spPr bwMode="auto">
            <a:xfrm>
              <a:off x="1982" y="1356"/>
              <a:ext cx="202" cy="537"/>
            </a:xfrm>
            <a:custGeom>
              <a:avLst/>
              <a:gdLst>
                <a:gd name="T0" fmla="*/ 0 w 57"/>
                <a:gd name="T1" fmla="*/ 0 h 201"/>
                <a:gd name="T2" fmla="*/ 138 w 57"/>
                <a:gd name="T3" fmla="*/ 91 h 201"/>
                <a:gd name="T4" fmla="*/ 198 w 57"/>
                <a:gd name="T5" fmla="*/ 270 h 201"/>
                <a:gd name="T6" fmla="*/ 159 w 57"/>
                <a:gd name="T7" fmla="*/ 433 h 201"/>
                <a:gd name="T8" fmla="*/ 18 w 57"/>
                <a:gd name="T9" fmla="*/ 537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0000"/>
              </a:solidFill>
              <a:round/>
              <a:headEnd/>
              <a:tailEnd/>
            </a:ln>
          </p:spPr>
          <p:txBody>
            <a:bodyPr wrap="none"/>
            <a:lstStyle/>
            <a:p>
              <a:endParaRPr lang="en-US"/>
            </a:p>
          </p:txBody>
        </p:sp>
        <p:sp>
          <p:nvSpPr>
            <p:cNvPr id="18473" name="Freeform 62"/>
            <p:cNvSpPr>
              <a:spLocks/>
            </p:cNvSpPr>
            <p:nvPr/>
          </p:nvSpPr>
          <p:spPr bwMode="auto">
            <a:xfrm>
              <a:off x="2050" y="1279"/>
              <a:ext cx="242" cy="688"/>
            </a:xfrm>
            <a:custGeom>
              <a:avLst/>
              <a:gdLst>
                <a:gd name="T0" fmla="*/ 0 w 57"/>
                <a:gd name="T1" fmla="*/ 0 h 201"/>
                <a:gd name="T2" fmla="*/ 166 w 57"/>
                <a:gd name="T3" fmla="*/ 116 h 201"/>
                <a:gd name="T4" fmla="*/ 238 w 57"/>
                <a:gd name="T5" fmla="*/ 346 h 201"/>
                <a:gd name="T6" fmla="*/ 191 w 57"/>
                <a:gd name="T7" fmla="*/ 555 h 201"/>
                <a:gd name="T8" fmla="*/ 21 w 57"/>
                <a:gd name="T9" fmla="*/ 688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FF0000"/>
              </a:solidFill>
              <a:round/>
              <a:headEnd/>
              <a:tailEnd/>
            </a:ln>
          </p:spPr>
          <p:txBody>
            <a:bodyPr wrap="none"/>
            <a:lstStyle/>
            <a:p>
              <a:endParaRPr lang="en-US"/>
            </a:p>
          </p:txBody>
        </p:sp>
      </p:grpSp>
      <p:grpSp>
        <p:nvGrpSpPr>
          <p:cNvPr id="18461" name="Group 63"/>
          <p:cNvGrpSpPr>
            <a:grpSpLocks/>
          </p:cNvGrpSpPr>
          <p:nvPr/>
        </p:nvGrpSpPr>
        <p:grpSpPr bwMode="auto">
          <a:xfrm>
            <a:off x="5368925" y="4713288"/>
            <a:ext cx="717550" cy="1092200"/>
            <a:chOff x="1840" y="1279"/>
            <a:chExt cx="452" cy="688"/>
          </a:xfrm>
        </p:grpSpPr>
        <p:sp>
          <p:nvSpPr>
            <p:cNvPr id="18464" name="Freeform 64"/>
            <p:cNvSpPr>
              <a:spLocks/>
            </p:cNvSpPr>
            <p:nvPr/>
          </p:nvSpPr>
          <p:spPr bwMode="auto">
            <a:xfrm>
              <a:off x="1840" y="1521"/>
              <a:ext cx="57" cy="201"/>
            </a:xfrm>
            <a:custGeom>
              <a:avLst/>
              <a:gdLst>
                <a:gd name="T0" fmla="*/ 0 w 57"/>
                <a:gd name="T1" fmla="*/ 0 h 201"/>
                <a:gd name="T2" fmla="*/ 39 w 57"/>
                <a:gd name="T3" fmla="*/ 34 h 201"/>
                <a:gd name="T4" fmla="*/ 56 w 57"/>
                <a:gd name="T5" fmla="*/ 101 h 201"/>
                <a:gd name="T6" fmla="*/ 45 w 57"/>
                <a:gd name="T7" fmla="*/ 162 h 201"/>
                <a:gd name="T8" fmla="*/ 5 w 57"/>
                <a:gd name="T9" fmla="*/ 201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0000FF"/>
              </a:solidFill>
              <a:round/>
              <a:headEnd/>
              <a:tailEnd/>
            </a:ln>
          </p:spPr>
          <p:txBody>
            <a:bodyPr wrap="none"/>
            <a:lstStyle/>
            <a:p>
              <a:endParaRPr lang="en-US"/>
            </a:p>
          </p:txBody>
        </p:sp>
        <p:sp>
          <p:nvSpPr>
            <p:cNvPr id="18465" name="Freeform 65"/>
            <p:cNvSpPr>
              <a:spLocks/>
            </p:cNvSpPr>
            <p:nvPr/>
          </p:nvSpPr>
          <p:spPr bwMode="auto">
            <a:xfrm>
              <a:off x="1880" y="1478"/>
              <a:ext cx="112" cy="290"/>
            </a:xfrm>
            <a:custGeom>
              <a:avLst/>
              <a:gdLst>
                <a:gd name="T0" fmla="*/ 0 w 57"/>
                <a:gd name="T1" fmla="*/ 0 h 201"/>
                <a:gd name="T2" fmla="*/ 77 w 57"/>
                <a:gd name="T3" fmla="*/ 49 h 201"/>
                <a:gd name="T4" fmla="*/ 110 w 57"/>
                <a:gd name="T5" fmla="*/ 146 h 201"/>
                <a:gd name="T6" fmla="*/ 88 w 57"/>
                <a:gd name="T7" fmla="*/ 234 h 201"/>
                <a:gd name="T8" fmla="*/ 10 w 57"/>
                <a:gd name="T9" fmla="*/ 290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0000FF"/>
              </a:solidFill>
              <a:round/>
              <a:headEnd/>
              <a:tailEnd/>
            </a:ln>
          </p:spPr>
          <p:txBody>
            <a:bodyPr wrap="none"/>
            <a:lstStyle/>
            <a:p>
              <a:endParaRPr lang="en-US"/>
            </a:p>
          </p:txBody>
        </p:sp>
        <p:sp>
          <p:nvSpPr>
            <p:cNvPr id="18466" name="Freeform 66"/>
            <p:cNvSpPr>
              <a:spLocks/>
            </p:cNvSpPr>
            <p:nvPr/>
          </p:nvSpPr>
          <p:spPr bwMode="auto">
            <a:xfrm>
              <a:off x="1931" y="1400"/>
              <a:ext cx="147" cy="442"/>
            </a:xfrm>
            <a:custGeom>
              <a:avLst/>
              <a:gdLst>
                <a:gd name="T0" fmla="*/ 0 w 57"/>
                <a:gd name="T1" fmla="*/ 0 h 201"/>
                <a:gd name="T2" fmla="*/ 101 w 57"/>
                <a:gd name="T3" fmla="*/ 75 h 201"/>
                <a:gd name="T4" fmla="*/ 144 w 57"/>
                <a:gd name="T5" fmla="*/ 222 h 201"/>
                <a:gd name="T6" fmla="*/ 116 w 57"/>
                <a:gd name="T7" fmla="*/ 356 h 201"/>
                <a:gd name="T8" fmla="*/ 13 w 57"/>
                <a:gd name="T9" fmla="*/ 442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0000FF"/>
              </a:solidFill>
              <a:round/>
              <a:headEnd/>
              <a:tailEnd/>
            </a:ln>
          </p:spPr>
          <p:txBody>
            <a:bodyPr wrap="none"/>
            <a:lstStyle/>
            <a:p>
              <a:endParaRPr lang="en-US"/>
            </a:p>
          </p:txBody>
        </p:sp>
        <p:sp>
          <p:nvSpPr>
            <p:cNvPr id="18467" name="Freeform 67"/>
            <p:cNvSpPr>
              <a:spLocks/>
            </p:cNvSpPr>
            <p:nvPr/>
          </p:nvSpPr>
          <p:spPr bwMode="auto">
            <a:xfrm>
              <a:off x="1982" y="1356"/>
              <a:ext cx="202" cy="537"/>
            </a:xfrm>
            <a:custGeom>
              <a:avLst/>
              <a:gdLst>
                <a:gd name="T0" fmla="*/ 0 w 57"/>
                <a:gd name="T1" fmla="*/ 0 h 201"/>
                <a:gd name="T2" fmla="*/ 138 w 57"/>
                <a:gd name="T3" fmla="*/ 91 h 201"/>
                <a:gd name="T4" fmla="*/ 198 w 57"/>
                <a:gd name="T5" fmla="*/ 270 h 201"/>
                <a:gd name="T6" fmla="*/ 159 w 57"/>
                <a:gd name="T7" fmla="*/ 433 h 201"/>
                <a:gd name="T8" fmla="*/ 18 w 57"/>
                <a:gd name="T9" fmla="*/ 537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0000FF"/>
              </a:solidFill>
              <a:round/>
              <a:headEnd/>
              <a:tailEnd/>
            </a:ln>
          </p:spPr>
          <p:txBody>
            <a:bodyPr wrap="none"/>
            <a:lstStyle/>
            <a:p>
              <a:endParaRPr lang="en-US"/>
            </a:p>
          </p:txBody>
        </p:sp>
        <p:sp>
          <p:nvSpPr>
            <p:cNvPr id="18468" name="Freeform 68"/>
            <p:cNvSpPr>
              <a:spLocks/>
            </p:cNvSpPr>
            <p:nvPr/>
          </p:nvSpPr>
          <p:spPr bwMode="auto">
            <a:xfrm>
              <a:off x="2050" y="1279"/>
              <a:ext cx="242" cy="688"/>
            </a:xfrm>
            <a:custGeom>
              <a:avLst/>
              <a:gdLst>
                <a:gd name="T0" fmla="*/ 0 w 57"/>
                <a:gd name="T1" fmla="*/ 0 h 201"/>
                <a:gd name="T2" fmla="*/ 166 w 57"/>
                <a:gd name="T3" fmla="*/ 116 h 201"/>
                <a:gd name="T4" fmla="*/ 238 w 57"/>
                <a:gd name="T5" fmla="*/ 346 h 201"/>
                <a:gd name="T6" fmla="*/ 191 w 57"/>
                <a:gd name="T7" fmla="*/ 555 h 201"/>
                <a:gd name="T8" fmla="*/ 21 w 57"/>
                <a:gd name="T9" fmla="*/ 688 h 201"/>
                <a:gd name="T10" fmla="*/ 0 60000 65536"/>
                <a:gd name="T11" fmla="*/ 0 60000 65536"/>
                <a:gd name="T12" fmla="*/ 0 60000 65536"/>
                <a:gd name="T13" fmla="*/ 0 60000 65536"/>
                <a:gd name="T14" fmla="*/ 0 60000 65536"/>
                <a:gd name="T15" fmla="*/ 0 w 57"/>
                <a:gd name="T16" fmla="*/ 0 h 201"/>
                <a:gd name="T17" fmla="*/ 57 w 57"/>
                <a:gd name="T18" fmla="*/ 201 h 201"/>
              </a:gdLst>
              <a:ahLst/>
              <a:cxnLst>
                <a:cxn ang="T10">
                  <a:pos x="T0" y="T1"/>
                </a:cxn>
                <a:cxn ang="T11">
                  <a:pos x="T2" y="T3"/>
                </a:cxn>
                <a:cxn ang="T12">
                  <a:pos x="T4" y="T5"/>
                </a:cxn>
                <a:cxn ang="T13">
                  <a:pos x="T6" y="T7"/>
                </a:cxn>
                <a:cxn ang="T14">
                  <a:pos x="T8" y="T9"/>
                </a:cxn>
              </a:cxnLst>
              <a:rect l="T15" t="T16" r="T17" b="T18"/>
              <a:pathLst>
                <a:path w="57" h="201">
                  <a:moveTo>
                    <a:pt x="0" y="0"/>
                  </a:moveTo>
                  <a:cubicBezTo>
                    <a:pt x="6" y="6"/>
                    <a:pt x="30" y="17"/>
                    <a:pt x="39" y="34"/>
                  </a:cubicBezTo>
                  <a:cubicBezTo>
                    <a:pt x="48" y="51"/>
                    <a:pt x="55" y="80"/>
                    <a:pt x="56" y="101"/>
                  </a:cubicBezTo>
                  <a:cubicBezTo>
                    <a:pt x="57" y="122"/>
                    <a:pt x="53" y="145"/>
                    <a:pt x="45" y="162"/>
                  </a:cubicBezTo>
                  <a:cubicBezTo>
                    <a:pt x="37" y="179"/>
                    <a:pt x="13" y="193"/>
                    <a:pt x="5" y="201"/>
                  </a:cubicBezTo>
                </a:path>
              </a:pathLst>
            </a:custGeom>
            <a:noFill/>
            <a:ln w="9525">
              <a:solidFill>
                <a:srgbClr val="0000FF"/>
              </a:solidFill>
              <a:round/>
              <a:headEnd/>
              <a:tailEnd/>
            </a:ln>
          </p:spPr>
          <p:txBody>
            <a:bodyPr wrap="none"/>
            <a:lstStyle/>
            <a:p>
              <a:endParaRPr lang="en-US"/>
            </a:p>
          </p:txBody>
        </p:sp>
      </p:grpSp>
      <p:pic>
        <p:nvPicPr>
          <p:cNvPr id="8263" name="Single Slit Diffraction 1.wmv">
            <a:hlinkClick r:id="" action="ppaction://media"/>
          </p:cNvPr>
          <p:cNvPicPr>
            <a:picLocks noRot="1" noChangeAspect="1" noChangeArrowheads="1"/>
          </p:cNvPicPr>
          <p:nvPr>
            <a:videoFile r:link="rId2"/>
          </p:nvPr>
        </p:nvPicPr>
        <p:blipFill>
          <a:blip r:embed="rId6" cstate="print"/>
          <a:srcRect/>
          <a:stretch>
            <a:fillRect/>
          </a:stretch>
        </p:blipFill>
        <p:spPr bwMode="auto">
          <a:xfrm>
            <a:off x="533400" y="1828800"/>
            <a:ext cx="2514600" cy="1885950"/>
          </a:xfrm>
          <a:prstGeom prst="rect">
            <a:avLst/>
          </a:prstGeom>
          <a:noFill/>
          <a:ln w="9525">
            <a:noFill/>
            <a:miter lim="800000"/>
            <a:headEnd/>
            <a:tailEnd/>
          </a:ln>
        </p:spPr>
      </p:pic>
      <p:pic>
        <p:nvPicPr>
          <p:cNvPr id="8264" name="Double Slit Diffraction 1.wmv">
            <a:hlinkClick r:id="" action="ppaction://media"/>
          </p:cNvPr>
          <p:cNvPicPr>
            <a:picLocks noRot="1" noChangeAspect="1" noChangeArrowheads="1"/>
          </p:cNvPicPr>
          <p:nvPr>
            <a:videoFile r:link="rId3"/>
          </p:nvPr>
        </p:nvPicPr>
        <p:blipFill>
          <a:blip r:embed="rId7" cstate="print"/>
          <a:srcRect/>
          <a:stretch>
            <a:fillRect/>
          </a:stretch>
        </p:blipFill>
        <p:spPr bwMode="auto">
          <a:xfrm>
            <a:off x="533400" y="4267200"/>
            <a:ext cx="2514600" cy="18859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8" fill="hold"/>
                                        <p:tgtEl>
                                          <p:spTgt spid="8263"/>
                                        </p:tgtEl>
                                      </p:cBhvr>
                                    </p:cmd>
                                  </p:childTnLst>
                                </p:cTn>
                              </p:par>
                              <p:par>
                                <p:cTn id="7" presetID="1" presetClass="mediacall" presetSubtype="0" fill="hold" nodeType="withEffect">
                                  <p:stCondLst>
                                    <p:cond delay="0"/>
                                  </p:stCondLst>
                                  <p:childTnLst>
                                    <p:cmd type="call" cmd="playFrom(0.0)">
                                      <p:cBhvr>
                                        <p:cTn id="8" dur="2971" fill="hold"/>
                                        <p:tgtEl>
                                          <p:spTgt spid="826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hold" display="0">
                  <p:stCondLst>
                    <p:cond delay="indefinite"/>
                  </p:stCondLst>
                  <p:endCondLst>
                    <p:cond evt="onNext" delay="0">
                      <p:tgtEl>
                        <p:sldTgt/>
                      </p:tgtEl>
                    </p:cond>
                    <p:cond evt="onPrev" delay="0">
                      <p:tgtEl>
                        <p:sldTgt/>
                      </p:tgtEl>
                    </p:cond>
                  </p:endCondLst>
                </p:cTn>
                <p:tgtEl>
                  <p:spTgt spid="8263"/>
                </p:tgtEl>
              </p:cMediaNode>
            </p:video>
            <p:seq concurrent="1" nextAc="seek">
              <p:cTn id="10" restart="whenNotActive" fill="hold" evtFilter="cancelBubble" nodeType="interactiveSeq">
                <p:stCondLst>
                  <p:cond evt="onClick" delay="0">
                    <p:tgtEl>
                      <p:spTgt spid="826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8263"/>
                                        </p:tgtEl>
                                      </p:cBhvr>
                                    </p:cmd>
                                  </p:childTnLst>
                                </p:cTn>
                              </p:par>
                            </p:childTnLst>
                          </p:cTn>
                        </p:par>
                      </p:childTnLst>
                    </p:cTn>
                  </p:par>
                </p:childTnLst>
              </p:cTn>
              <p:nextCondLst>
                <p:cond evt="onClick" delay="0">
                  <p:tgtEl>
                    <p:spTgt spid="8263"/>
                  </p:tgtEl>
                </p:cond>
              </p:nextCondLst>
            </p:seq>
            <p:video>
              <p:cMediaNode>
                <p:cTn id="15" repeatCount="indefinite" fill="hold" display="0">
                  <p:stCondLst>
                    <p:cond delay="indefinite"/>
                  </p:stCondLst>
                  <p:endCondLst>
                    <p:cond evt="onNext" delay="0">
                      <p:tgtEl>
                        <p:sldTgt/>
                      </p:tgtEl>
                    </p:cond>
                    <p:cond evt="onPrev" delay="0">
                      <p:tgtEl>
                        <p:sldTgt/>
                      </p:tgtEl>
                    </p:cond>
                  </p:endCondLst>
                </p:cTn>
                <p:tgtEl>
                  <p:spTgt spid="8264"/>
                </p:tgtEl>
              </p:cMediaNode>
            </p:video>
            <p:seq concurrent="1" nextAc="seek">
              <p:cTn id="16" restart="whenNotActive" fill="hold" evtFilter="cancelBubble" nodeType="interactiveSeq">
                <p:stCondLst>
                  <p:cond evt="onClick" delay="0">
                    <p:tgtEl>
                      <p:spTgt spid="826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8264"/>
                                        </p:tgtEl>
                                      </p:cBhvr>
                                    </p:cmd>
                                  </p:childTnLst>
                                </p:cTn>
                              </p:par>
                            </p:childTnLst>
                          </p:cTn>
                        </p:par>
                      </p:childTnLst>
                    </p:cTn>
                  </p:par>
                </p:childTnLst>
              </p:cTn>
              <p:nextCondLst>
                <p:cond evt="onClick" delay="0">
                  <p:tgtEl>
                    <p:spTgt spid="826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7467600" y="1524000"/>
            <a:ext cx="762000" cy="4419600"/>
          </a:xfrm>
          <a:prstGeom prst="rect">
            <a:avLst/>
          </a:prstGeom>
          <a:blipFill>
            <a:blip r:embed="rId4" cstate="print"/>
            <a:tile tx="0" ty="0" sx="100000" sy="100000" flip="none" algn="tl"/>
          </a:bli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5616364">
            <a:off x="6747517" y="2943187"/>
            <a:ext cx="1136245" cy="151918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16200000">
            <a:off x="7125775" y="4380425"/>
            <a:ext cx="609600" cy="38315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rot="16200000">
            <a:off x="7125775" y="2627825"/>
            <a:ext cx="609600" cy="38315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p:txBody>
          <a:bodyPr lIns="90488" tIns="44450" rIns="90488" bIns="44450" anchor="ctr"/>
          <a:lstStyle/>
          <a:p>
            <a:pPr eaLnBrk="1" hangingPunct="1"/>
            <a:r>
              <a:rPr lang="en-US" dirty="0" smtClean="0"/>
              <a:t>Not like classical physics!!!</a:t>
            </a:r>
            <a:endParaRPr lang="en-US" dirty="0" smtClean="0"/>
          </a:p>
        </p:txBody>
      </p:sp>
      <p:pic>
        <p:nvPicPr>
          <p:cNvPr id="19463" name="Picture 42" descr="Browning%20with%20Machine%20Gun"/>
          <p:cNvPicPr>
            <a:picLocks noChangeAspect="1" noChangeArrowheads="1"/>
          </p:cNvPicPr>
          <p:nvPr/>
        </p:nvPicPr>
        <p:blipFill>
          <a:blip r:embed="rId5" cstate="print"/>
          <a:srcRect/>
          <a:stretch>
            <a:fillRect/>
          </a:stretch>
        </p:blipFill>
        <p:spPr bwMode="auto">
          <a:xfrm>
            <a:off x="457200" y="3124200"/>
            <a:ext cx="1905000" cy="1524000"/>
          </a:xfrm>
          <a:prstGeom prst="rect">
            <a:avLst/>
          </a:prstGeom>
          <a:noFill/>
          <a:ln w="9525">
            <a:noFill/>
            <a:miter lim="800000"/>
            <a:headEnd/>
            <a:tailEnd/>
          </a:ln>
        </p:spPr>
      </p:pic>
      <p:sp>
        <p:nvSpPr>
          <p:cNvPr id="45" name="Rectangle 44"/>
          <p:cNvSpPr/>
          <p:nvPr/>
        </p:nvSpPr>
        <p:spPr>
          <a:xfrm>
            <a:off x="3124200" y="2057400"/>
            <a:ext cx="304800" cy="1447800"/>
          </a:xfrm>
          <a:prstGeom prst="rect">
            <a:avLst/>
          </a:prstGeom>
          <a:blipFill>
            <a:blip r:embed="rId6" cstate="print"/>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124200" y="3657600"/>
            <a:ext cx="304800" cy="152400"/>
          </a:xfrm>
          <a:prstGeom prst="rect">
            <a:avLst/>
          </a:prstGeom>
          <a:blipFill>
            <a:blip r:embed="rId6" cstate="print"/>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124200" y="3962400"/>
            <a:ext cx="304800" cy="1905000"/>
          </a:xfrm>
          <a:prstGeom prst="rect">
            <a:avLst/>
          </a:prstGeom>
          <a:blipFill>
            <a:blip r:embed="rId6" cstate="print"/>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438400" y="2895600"/>
            <a:ext cx="5029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438400" y="3733800"/>
            <a:ext cx="50292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2438400" y="3048000"/>
            <a:ext cx="5029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438400" y="3733800"/>
            <a:ext cx="5029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438400" y="3733800"/>
            <a:ext cx="50292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438400" y="2667000"/>
            <a:ext cx="50292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Cloud 28"/>
          <p:cNvSpPr/>
          <p:nvPr/>
        </p:nvSpPr>
        <p:spPr>
          <a:xfrm rot="16200000">
            <a:off x="7582975" y="3542225"/>
            <a:ext cx="609600" cy="38315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2438400" y="3733800"/>
            <a:ext cx="5410200" cy="0"/>
          </a:xfrm>
          <a:prstGeom prst="straightConnector1">
            <a:avLst/>
          </a:prstGeom>
          <a:ln w="12700">
            <a:solidFill>
              <a:srgbClr val="7030A0"/>
            </a:solidFill>
            <a:tailEnd type="arrow"/>
          </a:ln>
          <a:effectLst>
            <a:outerShdw blurRad="38100" sx="105000" sy="105000" algn="ctr" rotWithShape="0">
              <a:srgbClr val="7030A0"/>
            </a:outerShdw>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553200" y="3276600"/>
            <a:ext cx="6078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dirty="0" smtClean="0"/>
              <a:t>Thomas Young showed that light showed wave properties, it just has a very short wavelength</a:t>
            </a:r>
          </a:p>
        </p:txBody>
      </p:sp>
      <p:pic>
        <p:nvPicPr>
          <p:cNvPr id="20483" name="Picture 6" descr="Thomas Young, English scientist">
            <a:hlinkClick r:id="rId5" tooltip="Thomas Young, English scientist"/>
          </p:cNvPr>
          <p:cNvPicPr>
            <a:picLocks noChangeAspect="1" noChangeArrowheads="1"/>
          </p:cNvPicPr>
          <p:nvPr/>
        </p:nvPicPr>
        <p:blipFill>
          <a:blip r:embed="rId6" cstate="print"/>
          <a:srcRect/>
          <a:stretch>
            <a:fillRect/>
          </a:stretch>
        </p:blipFill>
        <p:spPr bwMode="auto">
          <a:xfrm>
            <a:off x="228600" y="1447800"/>
            <a:ext cx="1765300" cy="2209800"/>
          </a:xfrm>
          <a:prstGeom prst="rect">
            <a:avLst/>
          </a:prstGeom>
          <a:noFill/>
          <a:ln w="9525">
            <a:noFill/>
            <a:miter lim="800000"/>
            <a:headEnd/>
            <a:tailEnd/>
          </a:ln>
        </p:spPr>
      </p:pic>
      <p:pic>
        <p:nvPicPr>
          <p:cNvPr id="69639" name="Single Slit Diffraction 4.wmv">
            <a:hlinkClick r:id="" action="ppaction://media"/>
          </p:cNvPr>
          <p:cNvPicPr>
            <a:picLocks noRot="1" noChangeAspect="1" noChangeArrowheads="1"/>
          </p:cNvPicPr>
          <p:nvPr>
            <a:videoFile r:link="rId1"/>
          </p:nvPr>
        </p:nvPicPr>
        <p:blipFill>
          <a:blip r:embed="rId7" cstate="print"/>
          <a:srcRect/>
          <a:stretch>
            <a:fillRect/>
          </a:stretch>
        </p:blipFill>
        <p:spPr bwMode="auto">
          <a:xfrm>
            <a:off x="2819400" y="1447800"/>
            <a:ext cx="3048000" cy="2286000"/>
          </a:xfrm>
          <a:prstGeom prst="rect">
            <a:avLst/>
          </a:prstGeom>
          <a:noFill/>
          <a:ln w="9525">
            <a:noFill/>
            <a:miter lim="800000"/>
            <a:headEnd/>
            <a:tailEnd/>
          </a:ln>
        </p:spPr>
      </p:pic>
      <p:sp>
        <p:nvSpPr>
          <p:cNvPr id="20485" name="Text Box 10"/>
          <p:cNvSpPr txBox="1">
            <a:spLocks noChangeArrowheads="1"/>
          </p:cNvSpPr>
          <p:nvPr/>
        </p:nvSpPr>
        <p:spPr bwMode="auto">
          <a:xfrm>
            <a:off x="136525" y="3694113"/>
            <a:ext cx="1733550" cy="366712"/>
          </a:xfrm>
          <a:prstGeom prst="rect">
            <a:avLst/>
          </a:prstGeom>
          <a:noFill/>
          <a:ln w="9525">
            <a:noFill/>
            <a:miter lim="800000"/>
            <a:headEnd/>
            <a:tailEnd/>
          </a:ln>
        </p:spPr>
        <p:txBody>
          <a:bodyPr wrap="none">
            <a:spAutoFit/>
          </a:bodyPr>
          <a:lstStyle/>
          <a:p>
            <a:r>
              <a:rPr lang="en-US"/>
              <a:t>Thomas Young</a:t>
            </a:r>
          </a:p>
        </p:txBody>
      </p:sp>
      <p:pic>
        <p:nvPicPr>
          <p:cNvPr id="6" name="Picture 4"/>
          <p:cNvPicPr>
            <a:picLocks noChangeAspect="1" noChangeArrowheads="1"/>
          </p:cNvPicPr>
          <p:nvPr/>
        </p:nvPicPr>
        <p:blipFill>
          <a:blip r:embed="rId8" cstate="print"/>
          <a:srcRect/>
          <a:stretch>
            <a:fillRect/>
          </a:stretch>
        </p:blipFill>
        <p:spPr bwMode="auto">
          <a:xfrm>
            <a:off x="5943600" y="2895600"/>
            <a:ext cx="2590800" cy="3352800"/>
          </a:xfrm>
          <a:prstGeom prst="rect">
            <a:avLst/>
          </a:prstGeom>
          <a:noFill/>
          <a:ln w="9525">
            <a:noFill/>
            <a:miter lim="800000"/>
            <a:headEnd/>
            <a:tailEnd/>
          </a:ln>
          <a:effectLst>
            <a:outerShdw dist="25399" dir="16200000" algn="ctr" rotWithShape="0">
              <a:srgbClr val="FFFFFF">
                <a:alpha val="75000"/>
              </a:srgbClr>
            </a:outerShdw>
          </a:effectLst>
        </p:spPr>
      </p:pic>
      <p:sp>
        <p:nvSpPr>
          <p:cNvPr id="7" name="TextBox 6"/>
          <p:cNvSpPr txBox="1"/>
          <p:nvPr/>
        </p:nvSpPr>
        <p:spPr>
          <a:xfrm>
            <a:off x="228600" y="5029200"/>
            <a:ext cx="2591415" cy="369332"/>
          </a:xfrm>
          <a:prstGeom prst="rect">
            <a:avLst/>
          </a:prstGeom>
          <a:noFill/>
        </p:spPr>
        <p:txBody>
          <a:bodyPr wrap="none" rtlCol="0">
            <a:spAutoFit/>
          </a:bodyPr>
          <a:lstStyle/>
          <a:p>
            <a:r>
              <a:rPr lang="en-US" dirty="0" smtClean="0">
                <a:solidFill>
                  <a:schemeClr val="tx2"/>
                </a:solidFill>
              </a:rPr>
              <a:t>Light exhibits diffraction</a:t>
            </a:r>
            <a:endParaRPr lang="en-US" dirty="0"/>
          </a:p>
        </p:txBody>
      </p:sp>
      <p:pic>
        <p:nvPicPr>
          <p:cNvPr id="8" name="Single Slit Diffraction 1.wmv">
            <a:hlinkClick r:id="" action="ppaction://media"/>
          </p:cNvPr>
          <p:cNvPicPr>
            <a:picLocks noRot="1" noChangeAspect="1" noChangeArrowheads="1"/>
          </p:cNvPicPr>
          <p:nvPr>
            <a:videoFile r:link="rId2"/>
          </p:nvPr>
        </p:nvPicPr>
        <p:blipFill>
          <a:blip r:embed="rId9" cstate="print"/>
          <a:srcRect/>
          <a:stretch>
            <a:fillRect/>
          </a:stretch>
        </p:blipFill>
        <p:spPr bwMode="auto">
          <a:xfrm>
            <a:off x="3276600" y="4419600"/>
            <a:ext cx="2514600" cy="18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2" fill="hold"/>
                                        <p:tgtEl>
                                          <p:spTgt spid="69639"/>
                                        </p:tgtEl>
                                      </p:cBhvr>
                                    </p:cmd>
                                  </p:childTnLst>
                                </p:cTn>
                              </p:par>
                            </p:childTnLst>
                          </p:cTn>
                        </p:par>
                        <p:par>
                          <p:cTn id="7" fill="hold">
                            <p:stCondLst>
                              <p:cond delay="2832"/>
                            </p:stCondLst>
                            <p:childTnLst>
                              <p:par>
                                <p:cTn id="8" presetID="1" presetClass="mediacall" presetSubtype="0" fill="hold" nodeType="afterEffect">
                                  <p:stCondLst>
                                    <p:cond delay="0"/>
                                  </p:stCondLst>
                                  <p:childTnLst>
                                    <p:cmd type="call" cmd="playFrom(0.0)">
                                      <p:cBhvr>
                                        <p:cTn id="9" dur="287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69639"/>
                </p:tgtEl>
              </p:cMediaNode>
            </p:video>
            <p:seq concurrent="1" nextAc="seek">
              <p:cTn id="11" restart="whenNotActive" fill="hold" evtFilter="cancelBubble" nodeType="interactiveSeq">
                <p:stCondLst>
                  <p:cond evt="onClick" delay="0">
                    <p:tgtEl>
                      <p:spTgt spid="6963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9639"/>
                                        </p:tgtEl>
                                      </p:cBhvr>
                                    </p:cmd>
                                  </p:childTnLst>
                                </p:cTn>
                              </p:par>
                            </p:childTnLst>
                          </p:cTn>
                        </p:par>
                      </p:childTnLst>
                    </p:cTn>
                  </p:par>
                </p:childTnLst>
              </p:cTn>
              <p:nextCondLst>
                <p:cond evt="onClick" delay="0">
                  <p:tgtEl>
                    <p:spTgt spid="69639"/>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8"/>
                                        </p:tgtEl>
                                      </p:cBhvr>
                                    </p:cmd>
                                  </p:childTnLst>
                                </p:cTn>
                              </p:par>
                            </p:childTnLst>
                          </p:cTn>
                        </p:par>
                      </p:childTnLst>
                    </p:cTn>
                  </p:par>
                </p:childTnLst>
              </p:cTn>
              <p:nextCondLst>
                <p:cond evt="onClick" delay="0">
                  <p:tgtEl>
                    <p:spTgt spid="8"/>
                  </p:tgtEl>
                </p:cond>
              </p:nextCondLst>
            </p:seq>
            <p:video>
              <p:cMediaNode>
                <p:cTn id="21" repeatCount="indefinite"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smtClean="0"/>
              <a:t>Thomas Young showed that light showed wave properties, it just has a very short wavelength</a:t>
            </a:r>
          </a:p>
        </p:txBody>
      </p:sp>
      <p:pic>
        <p:nvPicPr>
          <p:cNvPr id="70660" name="Picture 4"/>
          <p:cNvPicPr>
            <a:picLocks noChangeAspect="1" noChangeArrowheads="1"/>
          </p:cNvPicPr>
          <p:nvPr/>
        </p:nvPicPr>
        <p:blipFill>
          <a:blip r:embed="rId4" cstate="print"/>
          <a:srcRect/>
          <a:stretch>
            <a:fillRect/>
          </a:stretch>
        </p:blipFill>
        <p:spPr bwMode="auto">
          <a:xfrm>
            <a:off x="4114800" y="4343400"/>
            <a:ext cx="2895600" cy="1300163"/>
          </a:xfrm>
          <a:prstGeom prst="rect">
            <a:avLst/>
          </a:prstGeom>
          <a:noFill/>
          <a:ln w="9525">
            <a:noFill/>
            <a:miter lim="800000"/>
            <a:headEnd/>
            <a:tailEnd/>
          </a:ln>
          <a:effectLst>
            <a:outerShdw dist="25399" dir="16200000" algn="ctr" rotWithShape="0">
              <a:srgbClr val="FFFFFF">
                <a:alpha val="75000"/>
              </a:srgbClr>
            </a:outerShdw>
          </a:effectLst>
        </p:spPr>
      </p:pic>
      <p:pic>
        <p:nvPicPr>
          <p:cNvPr id="22532" name="Picture 5"/>
          <p:cNvPicPr>
            <a:picLocks noChangeAspect="1" noChangeArrowheads="1"/>
          </p:cNvPicPr>
          <p:nvPr/>
        </p:nvPicPr>
        <p:blipFill>
          <a:blip r:embed="rId5" cstate="print"/>
          <a:srcRect/>
          <a:stretch>
            <a:fillRect/>
          </a:stretch>
        </p:blipFill>
        <p:spPr bwMode="auto">
          <a:xfrm>
            <a:off x="3810000" y="2286000"/>
            <a:ext cx="3352800" cy="1323975"/>
          </a:xfrm>
          <a:prstGeom prst="rect">
            <a:avLst/>
          </a:prstGeom>
          <a:noFill/>
          <a:ln w="9525">
            <a:noFill/>
            <a:miter lim="800000"/>
            <a:headEnd/>
            <a:tailEnd/>
          </a:ln>
        </p:spPr>
      </p:pic>
      <p:pic>
        <p:nvPicPr>
          <p:cNvPr id="22533" name="Picture 6" descr="Thomas Young, English scientist">
            <a:hlinkClick r:id="rId6" tooltip="Thomas Young, English scientist"/>
          </p:cNvPr>
          <p:cNvPicPr>
            <a:picLocks noChangeAspect="1" noChangeArrowheads="1"/>
          </p:cNvPicPr>
          <p:nvPr/>
        </p:nvPicPr>
        <p:blipFill>
          <a:blip r:embed="rId7" cstate="print"/>
          <a:srcRect/>
          <a:stretch>
            <a:fillRect/>
          </a:stretch>
        </p:blipFill>
        <p:spPr bwMode="auto">
          <a:xfrm>
            <a:off x="228600" y="1447800"/>
            <a:ext cx="1765300" cy="2209800"/>
          </a:xfrm>
          <a:prstGeom prst="rect">
            <a:avLst/>
          </a:prstGeom>
          <a:noFill/>
          <a:ln w="9525">
            <a:noFill/>
            <a:miter lim="800000"/>
            <a:headEnd/>
            <a:tailEnd/>
          </a:ln>
        </p:spPr>
      </p:pic>
      <p:pic>
        <p:nvPicPr>
          <p:cNvPr id="70663" name="Double Slit Diffraction 1.wmv">
            <a:hlinkClick r:id="" action="ppaction://media"/>
          </p:cNvPr>
          <p:cNvPicPr>
            <a:picLocks noRot="1" noChangeAspect="1" noChangeArrowheads="1"/>
          </p:cNvPicPr>
          <p:nvPr>
            <a:videoFile r:link="rId1"/>
          </p:nvPr>
        </p:nvPicPr>
        <p:blipFill>
          <a:blip r:embed="rId8" cstate="print"/>
          <a:srcRect/>
          <a:stretch>
            <a:fillRect/>
          </a:stretch>
        </p:blipFill>
        <p:spPr bwMode="auto">
          <a:xfrm>
            <a:off x="533400" y="4267200"/>
            <a:ext cx="2514600" cy="1885950"/>
          </a:xfrm>
          <a:prstGeom prst="rect">
            <a:avLst/>
          </a:prstGeom>
          <a:noFill/>
          <a:ln w="9525">
            <a:noFill/>
            <a:miter lim="800000"/>
            <a:headEnd/>
            <a:tailEnd/>
          </a:ln>
        </p:spPr>
      </p:pic>
      <p:sp>
        <p:nvSpPr>
          <p:cNvPr id="8" name="Rectangle 7"/>
          <p:cNvSpPr/>
          <p:nvPr/>
        </p:nvSpPr>
        <p:spPr>
          <a:xfrm>
            <a:off x="6629400" y="5968484"/>
            <a:ext cx="1749197" cy="369332"/>
          </a:xfrm>
          <a:prstGeom prst="rect">
            <a:avLst/>
          </a:prstGeom>
        </p:spPr>
        <p:txBody>
          <a:bodyPr wrap="none">
            <a:spAutoFit/>
          </a:bodyPr>
          <a:lstStyle/>
          <a:p>
            <a:pPr marL="342900" indent="-342900">
              <a:spcBef>
                <a:spcPct val="20000"/>
              </a:spcBef>
              <a:buClr>
                <a:srgbClr val="0066FF"/>
              </a:buClr>
              <a:buFont typeface="Wingdings" pitchFamily="2" charset="2"/>
              <a:buChar char="§"/>
              <a:defRPr/>
            </a:pPr>
            <a:r>
              <a:rPr lang="en-US" dirty="0" smtClean="0"/>
              <a:t>interference</a:t>
            </a:r>
          </a:p>
        </p:txBody>
      </p:sp>
      <p:sp>
        <p:nvSpPr>
          <p:cNvPr id="9" name="Rectangle 8"/>
          <p:cNvSpPr/>
          <p:nvPr/>
        </p:nvSpPr>
        <p:spPr>
          <a:xfrm>
            <a:off x="3635617" y="5691485"/>
            <a:ext cx="249299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chemeClr val="tx1"/>
                  </a:solidFill>
                </a:ln>
                <a:solidFill>
                  <a:srgbClr val="FF3300"/>
                </a:solidFill>
                <a:effectLst>
                  <a:outerShdw blurRad="80000" dist="40000" dir="5040000" algn="tl">
                    <a:srgbClr val="000000">
                      <a:alpha val="30000"/>
                    </a:srgbClr>
                  </a:outerShdw>
                </a:effectLst>
              </a:rPr>
              <a:t>DEMO!</a:t>
            </a:r>
            <a:endParaRPr lang="en-US" sz="5400" b="1" cap="none" spc="0" dirty="0">
              <a:ln w="11430">
                <a:solidFill>
                  <a:schemeClr val="tx1"/>
                </a:solidFill>
              </a:ln>
              <a:solidFill>
                <a:srgbClr val="FF33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71" fill="hold"/>
                                        <p:tgtEl>
                                          <p:spTgt spid="70663"/>
                                        </p:tgtEl>
                                      </p:cBhvr>
                                    </p:cmd>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66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70663"/>
                                        </p:tgtEl>
                                      </p:cBhvr>
                                    </p:cmd>
                                  </p:childTnLst>
                                </p:cTn>
                              </p:par>
                            </p:childTnLst>
                          </p:cTn>
                        </p:par>
                      </p:childTnLst>
                    </p:cTn>
                  </p:par>
                </p:childTnLst>
              </p:cTn>
              <p:nextCondLst>
                <p:cond evt="onClick" delay="0">
                  <p:tgtEl>
                    <p:spTgt spid="70663"/>
                  </p:tgtEl>
                </p:cond>
              </p:nextCondLst>
            </p:seq>
            <p:video>
              <p:cMediaNode>
                <p:cTn id="16" repeatCount="indefinite" fill="hold" display="0">
                  <p:stCondLst>
                    <p:cond delay="indefinite"/>
                  </p:stCondLst>
                  <p:endCondLst>
                    <p:cond evt="onNext" delay="0">
                      <p:tgtEl>
                        <p:sldTgt/>
                      </p:tgtEl>
                    </p:cond>
                    <p:cond evt="onPrev" delay="0">
                      <p:tgtEl>
                        <p:sldTgt/>
                      </p:tgtEl>
                    </p:cond>
                  </p:endCondLst>
                </p:cTn>
                <p:tgtEl>
                  <p:spTgt spid="70663"/>
                </p:tgtEl>
              </p:cMediaNode>
            </p:video>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T/F</a:t>
            </a:r>
            <a:endParaRPr lang="en-US" dirty="0"/>
          </a:p>
        </p:txBody>
      </p:sp>
      <p:sp>
        <p:nvSpPr>
          <p:cNvPr id="59395" name="Rectangle 3"/>
          <p:cNvSpPr>
            <a:spLocks noGrp="1" noChangeArrowheads="1"/>
          </p:cNvSpPr>
          <p:nvPr>
            <p:ph type="body" idx="1"/>
          </p:nvPr>
        </p:nvSpPr>
        <p:spPr>
          <a:xfrm>
            <a:off x="304800" y="1371600"/>
            <a:ext cx="8077200" cy="2133600"/>
          </a:xfrm>
        </p:spPr>
        <p:txBody>
          <a:bodyPr/>
          <a:lstStyle/>
          <a:p>
            <a:pPr>
              <a:lnSpc>
                <a:spcPct val="90000"/>
              </a:lnSpc>
            </a:pPr>
            <a:r>
              <a:rPr lang="en-US" sz="2800" dirty="0" smtClean="0"/>
              <a:t>A wave diffracts much more when the incoming wavelength is much smaller than the opening.</a:t>
            </a:r>
            <a:endParaRPr lang="en-US" sz="2800" dirty="0"/>
          </a:p>
          <a:p>
            <a:pPr>
              <a:lnSpc>
                <a:spcPct val="90000"/>
              </a:lnSpc>
            </a:pPr>
            <a:endParaRPr lang="en-US" sz="2100" dirty="0"/>
          </a:p>
        </p:txBody>
      </p:sp>
      <p:pic>
        <p:nvPicPr>
          <p:cNvPr id="59406" name="Single Slit Diffraction 2.wmv">
            <a:hlinkClick r:id="" action="ppaction://media"/>
          </p:cNvPr>
          <p:cNvPicPr>
            <a:picLocks noRot="1" noChangeAspect="1" noChangeArrowheads="1"/>
          </p:cNvPicPr>
          <p:nvPr>
            <a:videoFile r:link="rId1"/>
          </p:nvPr>
        </p:nvPicPr>
        <p:blipFill>
          <a:blip r:embed="rId5" cstate="print"/>
          <a:srcRect/>
          <a:stretch>
            <a:fillRect/>
          </a:stretch>
        </p:blipFill>
        <p:spPr bwMode="auto">
          <a:xfrm>
            <a:off x="1447800" y="3429000"/>
            <a:ext cx="2209800" cy="1657350"/>
          </a:xfrm>
          <a:prstGeom prst="rect">
            <a:avLst/>
          </a:prstGeom>
          <a:noFill/>
        </p:spPr>
      </p:pic>
      <p:pic>
        <p:nvPicPr>
          <p:cNvPr id="59407" name="Single Slit Diffraction 4.wmv">
            <a:hlinkClick r:id="" action="ppaction://media"/>
          </p:cNvPr>
          <p:cNvPicPr>
            <a:picLocks noRot="1" noChangeAspect="1" noChangeArrowheads="1"/>
          </p:cNvPicPr>
          <p:nvPr>
            <a:videoFile r:link="rId2"/>
          </p:nvPr>
        </p:nvPicPr>
        <p:blipFill>
          <a:blip r:embed="rId6" cstate="print"/>
          <a:srcRect/>
          <a:stretch>
            <a:fillRect/>
          </a:stretch>
        </p:blipFill>
        <p:spPr bwMode="auto">
          <a:xfrm>
            <a:off x="5029200" y="3429000"/>
            <a:ext cx="2209800" cy="1657350"/>
          </a:xfrm>
          <a:prstGeom prst="rect">
            <a:avLst/>
          </a:prstGeom>
          <a:noFill/>
        </p:spPr>
      </p:pic>
      <p:sp>
        <p:nvSpPr>
          <p:cNvPr id="7" name="TextBox 6"/>
          <p:cNvSpPr txBox="1"/>
          <p:nvPr/>
        </p:nvSpPr>
        <p:spPr>
          <a:xfrm>
            <a:off x="2362200" y="5791200"/>
            <a:ext cx="4482748" cy="646331"/>
          </a:xfrm>
          <a:prstGeom prst="rect">
            <a:avLst/>
          </a:prstGeom>
          <a:noFill/>
        </p:spPr>
        <p:txBody>
          <a:bodyPr wrap="square" rtlCol="0">
            <a:spAutoFit/>
          </a:bodyPr>
          <a:lstStyle/>
          <a:p>
            <a:pPr algn="ctr"/>
            <a:r>
              <a:rPr lang="en-US" dirty="0" smtClean="0"/>
              <a:t>Diffraction occurs when the wavelength is the same size as the opening</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9406"/>
                </p:tgtEl>
              </p:cMediaNode>
            </p:video>
            <p:video>
              <p:cMediaNode>
                <p:cTn id="8" fill="hold" display="0">
                  <p:stCondLst>
                    <p:cond delay="indefinite"/>
                  </p:stCondLst>
                  <p:endCondLst>
                    <p:cond evt="onNext" delay="0">
                      <p:tgtEl>
                        <p:sldTgt/>
                      </p:tgtEl>
                    </p:cond>
                    <p:cond evt="onPrev" delay="0">
                      <p:tgtEl>
                        <p:sldTgt/>
                      </p:tgtEl>
                    </p:cond>
                  </p:endCondLst>
                </p:cTn>
                <p:tgtEl>
                  <p:spTgt spid="59407"/>
                </p:tgtEl>
              </p:cMediaNode>
            </p:video>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Electric and Magnetic fields describe how a magnet or charged particle respond</a:t>
            </a:r>
          </a:p>
        </p:txBody>
      </p:sp>
      <p:pic>
        <p:nvPicPr>
          <p:cNvPr id="24579" name="Picture 4"/>
          <p:cNvPicPr>
            <a:picLocks noChangeAspect="1" noChangeArrowheads="1"/>
          </p:cNvPicPr>
          <p:nvPr/>
        </p:nvPicPr>
        <p:blipFill>
          <a:blip r:embed="rId3" cstate="print"/>
          <a:srcRect/>
          <a:stretch>
            <a:fillRect/>
          </a:stretch>
        </p:blipFill>
        <p:spPr bwMode="auto">
          <a:xfrm>
            <a:off x="762000" y="2286000"/>
            <a:ext cx="3024188" cy="3276600"/>
          </a:xfrm>
          <a:prstGeom prst="rect">
            <a:avLst/>
          </a:prstGeom>
          <a:noFill/>
          <a:ln w="9525">
            <a:noFill/>
            <a:miter lim="800000"/>
            <a:headEnd/>
            <a:tailEnd/>
          </a:ln>
        </p:spPr>
      </p:pic>
      <p:sp>
        <p:nvSpPr>
          <p:cNvPr id="24580" name="Oval 7"/>
          <p:cNvSpPr>
            <a:spLocks noChangeArrowheads="1"/>
          </p:cNvSpPr>
          <p:nvPr/>
        </p:nvSpPr>
        <p:spPr bwMode="auto">
          <a:xfrm>
            <a:off x="6019800" y="3657600"/>
            <a:ext cx="304800" cy="304800"/>
          </a:xfrm>
          <a:prstGeom prst="ellipse">
            <a:avLst/>
          </a:prstGeom>
          <a:gradFill rotWithShape="1">
            <a:gsLst>
              <a:gs pos="0">
                <a:srgbClr val="CCFFFF"/>
              </a:gs>
              <a:gs pos="100000">
                <a:srgbClr val="33CCFF"/>
              </a:gs>
            </a:gsLst>
            <a:path path="shape">
              <a:fillToRect l="50000" t="50000" r="50000" b="50000"/>
            </a:path>
          </a:gradFill>
          <a:ln w="9525">
            <a:solidFill>
              <a:schemeClr val="tx2"/>
            </a:solidFill>
            <a:round/>
            <a:headEnd/>
            <a:tailEnd/>
          </a:ln>
        </p:spPr>
        <p:txBody>
          <a:bodyPr wrap="none" anchor="ctr"/>
          <a:lstStyle/>
          <a:p>
            <a:endParaRPr lang="en-US"/>
          </a:p>
        </p:txBody>
      </p:sp>
      <p:sp>
        <p:nvSpPr>
          <p:cNvPr id="24581" name="Text Box 8"/>
          <p:cNvSpPr txBox="1">
            <a:spLocks noChangeArrowheads="1"/>
          </p:cNvSpPr>
          <p:nvPr/>
        </p:nvSpPr>
        <p:spPr bwMode="auto">
          <a:xfrm>
            <a:off x="6019800" y="3598863"/>
            <a:ext cx="317500" cy="366712"/>
          </a:xfrm>
          <a:prstGeom prst="rect">
            <a:avLst/>
          </a:prstGeom>
          <a:noFill/>
          <a:ln w="9525">
            <a:noFill/>
            <a:miter lim="800000"/>
            <a:headEnd/>
            <a:tailEnd/>
          </a:ln>
        </p:spPr>
        <p:txBody>
          <a:bodyPr wrap="none">
            <a:spAutoFit/>
          </a:bodyPr>
          <a:lstStyle/>
          <a:p>
            <a:r>
              <a:rPr lang="en-US"/>
              <a:t>+</a:t>
            </a:r>
          </a:p>
        </p:txBody>
      </p:sp>
      <p:sp>
        <p:nvSpPr>
          <p:cNvPr id="24582" name="Line 9"/>
          <p:cNvSpPr>
            <a:spLocks noChangeShapeType="1"/>
          </p:cNvSpPr>
          <p:nvPr/>
        </p:nvSpPr>
        <p:spPr bwMode="auto">
          <a:xfrm flipV="1">
            <a:off x="6172200" y="2590800"/>
            <a:ext cx="0" cy="990600"/>
          </a:xfrm>
          <a:prstGeom prst="line">
            <a:avLst/>
          </a:prstGeom>
          <a:noFill/>
          <a:ln w="9525">
            <a:solidFill>
              <a:schemeClr val="tx1"/>
            </a:solidFill>
            <a:round/>
            <a:headEnd/>
            <a:tailEnd type="triangle" w="med" len="med"/>
          </a:ln>
        </p:spPr>
        <p:txBody>
          <a:bodyPr/>
          <a:lstStyle/>
          <a:p>
            <a:endParaRPr lang="en-US"/>
          </a:p>
        </p:txBody>
      </p:sp>
      <p:sp>
        <p:nvSpPr>
          <p:cNvPr id="24583" name="Line 10"/>
          <p:cNvSpPr>
            <a:spLocks noChangeShapeType="1"/>
          </p:cNvSpPr>
          <p:nvPr/>
        </p:nvSpPr>
        <p:spPr bwMode="auto">
          <a:xfrm>
            <a:off x="6477000" y="3810000"/>
            <a:ext cx="914400" cy="0"/>
          </a:xfrm>
          <a:prstGeom prst="line">
            <a:avLst/>
          </a:prstGeom>
          <a:noFill/>
          <a:ln w="9525">
            <a:solidFill>
              <a:schemeClr val="tx1"/>
            </a:solidFill>
            <a:round/>
            <a:headEnd/>
            <a:tailEnd type="triangle" w="med" len="med"/>
          </a:ln>
        </p:spPr>
        <p:txBody>
          <a:bodyPr/>
          <a:lstStyle/>
          <a:p>
            <a:endParaRPr lang="en-US"/>
          </a:p>
        </p:txBody>
      </p:sp>
      <p:sp>
        <p:nvSpPr>
          <p:cNvPr id="24584" name="Line 11"/>
          <p:cNvSpPr>
            <a:spLocks noChangeShapeType="1"/>
          </p:cNvSpPr>
          <p:nvPr/>
        </p:nvSpPr>
        <p:spPr bwMode="auto">
          <a:xfrm>
            <a:off x="6172200" y="4114800"/>
            <a:ext cx="0" cy="914400"/>
          </a:xfrm>
          <a:prstGeom prst="line">
            <a:avLst/>
          </a:prstGeom>
          <a:noFill/>
          <a:ln w="9525">
            <a:solidFill>
              <a:schemeClr val="tx1"/>
            </a:solidFill>
            <a:round/>
            <a:headEnd/>
            <a:tailEnd type="triangle" w="med" len="med"/>
          </a:ln>
        </p:spPr>
        <p:txBody>
          <a:bodyPr/>
          <a:lstStyle/>
          <a:p>
            <a:endParaRPr lang="en-US"/>
          </a:p>
        </p:txBody>
      </p:sp>
      <p:sp>
        <p:nvSpPr>
          <p:cNvPr id="24585" name="Line 12"/>
          <p:cNvSpPr>
            <a:spLocks noChangeShapeType="1"/>
          </p:cNvSpPr>
          <p:nvPr/>
        </p:nvSpPr>
        <p:spPr bwMode="auto">
          <a:xfrm flipH="1">
            <a:off x="4953000" y="3810000"/>
            <a:ext cx="914400" cy="0"/>
          </a:xfrm>
          <a:prstGeom prst="line">
            <a:avLst/>
          </a:prstGeom>
          <a:noFill/>
          <a:ln w="9525">
            <a:solidFill>
              <a:schemeClr val="tx1"/>
            </a:solidFill>
            <a:round/>
            <a:headEnd/>
            <a:tailEnd type="triangle" w="med" len="med"/>
          </a:ln>
        </p:spPr>
        <p:txBody>
          <a:bodyPr/>
          <a:lstStyle/>
          <a:p>
            <a:endParaRPr lang="en-US"/>
          </a:p>
        </p:txBody>
      </p:sp>
      <p:sp>
        <p:nvSpPr>
          <p:cNvPr id="24586" name="Line 13"/>
          <p:cNvSpPr>
            <a:spLocks noChangeShapeType="1"/>
          </p:cNvSpPr>
          <p:nvPr/>
        </p:nvSpPr>
        <p:spPr bwMode="auto">
          <a:xfrm flipV="1">
            <a:off x="6400800" y="2971800"/>
            <a:ext cx="685800" cy="685800"/>
          </a:xfrm>
          <a:prstGeom prst="line">
            <a:avLst/>
          </a:prstGeom>
          <a:noFill/>
          <a:ln w="9525">
            <a:solidFill>
              <a:schemeClr val="tx1"/>
            </a:solidFill>
            <a:round/>
            <a:headEnd/>
            <a:tailEnd type="triangle" w="med" len="med"/>
          </a:ln>
        </p:spPr>
        <p:txBody>
          <a:bodyPr/>
          <a:lstStyle/>
          <a:p>
            <a:endParaRPr lang="en-US"/>
          </a:p>
        </p:txBody>
      </p:sp>
      <p:sp>
        <p:nvSpPr>
          <p:cNvPr id="24587" name="Line 14"/>
          <p:cNvSpPr>
            <a:spLocks noChangeShapeType="1"/>
          </p:cNvSpPr>
          <p:nvPr/>
        </p:nvSpPr>
        <p:spPr bwMode="auto">
          <a:xfrm flipH="1" flipV="1">
            <a:off x="5410200" y="3048000"/>
            <a:ext cx="533400" cy="533400"/>
          </a:xfrm>
          <a:prstGeom prst="line">
            <a:avLst/>
          </a:prstGeom>
          <a:noFill/>
          <a:ln w="9525">
            <a:solidFill>
              <a:schemeClr val="tx1"/>
            </a:solidFill>
            <a:round/>
            <a:headEnd/>
            <a:tailEnd type="triangle" w="med" len="med"/>
          </a:ln>
        </p:spPr>
        <p:txBody>
          <a:bodyPr/>
          <a:lstStyle/>
          <a:p>
            <a:endParaRPr lang="en-US"/>
          </a:p>
        </p:txBody>
      </p:sp>
      <p:sp>
        <p:nvSpPr>
          <p:cNvPr id="24588" name="Line 15"/>
          <p:cNvSpPr>
            <a:spLocks noChangeShapeType="1"/>
          </p:cNvSpPr>
          <p:nvPr/>
        </p:nvSpPr>
        <p:spPr bwMode="auto">
          <a:xfrm flipH="1">
            <a:off x="5334000" y="4038600"/>
            <a:ext cx="609600" cy="609600"/>
          </a:xfrm>
          <a:prstGeom prst="line">
            <a:avLst/>
          </a:prstGeom>
          <a:noFill/>
          <a:ln w="9525">
            <a:solidFill>
              <a:schemeClr val="tx1"/>
            </a:solidFill>
            <a:round/>
            <a:headEnd/>
            <a:tailEnd type="triangle" w="med" len="med"/>
          </a:ln>
        </p:spPr>
        <p:txBody>
          <a:bodyPr/>
          <a:lstStyle/>
          <a:p>
            <a:endParaRPr lang="en-US"/>
          </a:p>
        </p:txBody>
      </p:sp>
      <p:sp>
        <p:nvSpPr>
          <p:cNvPr id="24589" name="Line 16"/>
          <p:cNvSpPr>
            <a:spLocks noChangeShapeType="1"/>
          </p:cNvSpPr>
          <p:nvPr/>
        </p:nvSpPr>
        <p:spPr bwMode="auto">
          <a:xfrm>
            <a:off x="6400800" y="4038600"/>
            <a:ext cx="609600" cy="533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3200" smtClean="0"/>
              <a:t>Maxwell came up with equations that showed that the electric and magnetic fields could “wave”</a:t>
            </a:r>
          </a:p>
        </p:txBody>
      </p:sp>
      <p:sp>
        <p:nvSpPr>
          <p:cNvPr id="2052" name="Rectangle 3"/>
          <p:cNvSpPr>
            <a:spLocks noGrp="1" noChangeArrowheads="1"/>
          </p:cNvSpPr>
          <p:nvPr>
            <p:ph type="body" idx="1"/>
          </p:nvPr>
        </p:nvSpPr>
        <p:spPr>
          <a:xfrm>
            <a:off x="381000" y="1447800"/>
            <a:ext cx="8382000" cy="5029200"/>
          </a:xfrm>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r>
              <a:rPr lang="en-US" dirty="0" smtClean="0"/>
              <a:t>and there was light!</a:t>
            </a:r>
          </a:p>
        </p:txBody>
      </p:sp>
      <p:graphicFrame>
        <p:nvGraphicFramePr>
          <p:cNvPr id="2050" name="Object 4"/>
          <p:cNvGraphicFramePr>
            <a:graphicFrameLocks noChangeAspect="1"/>
          </p:cNvGraphicFramePr>
          <p:nvPr/>
        </p:nvGraphicFramePr>
        <p:xfrm>
          <a:off x="304800" y="1524000"/>
          <a:ext cx="4343400" cy="3155950"/>
        </p:xfrm>
        <a:graphic>
          <a:graphicData uri="http://schemas.openxmlformats.org/presentationml/2006/ole">
            <p:oleObj spid="_x0000_s2058" name="PHOTO-PAINT" r:id="rId4" imgW="6895238" imgH="5009524" progId="">
              <p:embed/>
            </p:oleObj>
          </a:graphicData>
        </a:graphic>
      </p:graphicFrame>
      <p:pic>
        <p:nvPicPr>
          <p:cNvPr id="2053" name="Picture 6" descr="Maxwell"/>
          <p:cNvPicPr>
            <a:picLocks noChangeAspect="1" noChangeArrowheads="1"/>
          </p:cNvPicPr>
          <p:nvPr/>
        </p:nvPicPr>
        <p:blipFill>
          <a:blip r:embed="rId5" cstate="print"/>
          <a:srcRect/>
          <a:stretch>
            <a:fillRect/>
          </a:stretch>
        </p:blipFill>
        <p:spPr bwMode="auto">
          <a:xfrm>
            <a:off x="5334000" y="2133600"/>
            <a:ext cx="2686050" cy="31146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Light as an electromagnetic wave</a:t>
            </a:r>
          </a:p>
        </p:txBody>
      </p:sp>
      <p:pic>
        <p:nvPicPr>
          <p:cNvPr id="55300" name="Picture 4"/>
          <p:cNvPicPr>
            <a:picLocks noChangeAspect="1" noChangeArrowheads="1"/>
          </p:cNvPicPr>
          <p:nvPr/>
        </p:nvPicPr>
        <p:blipFill>
          <a:blip r:embed="rId3" cstate="print"/>
          <a:srcRect/>
          <a:stretch>
            <a:fillRect/>
          </a:stretch>
        </p:blipFill>
        <p:spPr bwMode="auto">
          <a:xfrm>
            <a:off x="533400" y="1981200"/>
            <a:ext cx="7848600" cy="2894013"/>
          </a:xfrm>
          <a:prstGeom prst="rect">
            <a:avLst/>
          </a:prstGeom>
          <a:noFill/>
          <a:ln w="9525">
            <a:noFill/>
            <a:miter lim="800000"/>
            <a:headEnd/>
            <a:tailEnd/>
          </a:ln>
          <a:effectLst>
            <a:outerShdw dist="25399" dir="16200000" algn="ctr" rotWithShape="0">
              <a:srgbClr val="FFFFFF">
                <a:alpha val="75000"/>
              </a:srgbClr>
            </a:outerShdw>
          </a:effectLst>
        </p:spPr>
      </p:pic>
      <p:sp>
        <p:nvSpPr>
          <p:cNvPr id="25604" name="Text Box 5"/>
          <p:cNvSpPr txBox="1">
            <a:spLocks noChangeArrowheads="1"/>
          </p:cNvSpPr>
          <p:nvPr/>
        </p:nvSpPr>
        <p:spPr bwMode="auto">
          <a:xfrm>
            <a:off x="2209800" y="5867400"/>
            <a:ext cx="3778250" cy="366713"/>
          </a:xfrm>
          <a:prstGeom prst="rect">
            <a:avLst/>
          </a:prstGeom>
          <a:noFill/>
          <a:ln w="9525">
            <a:noFill/>
            <a:miter lim="800000"/>
            <a:headEnd/>
            <a:tailEnd/>
          </a:ln>
        </p:spPr>
        <p:txBody>
          <a:bodyPr wrap="none">
            <a:spAutoFit/>
          </a:bodyPr>
          <a:lstStyle/>
          <a:p>
            <a:r>
              <a:rPr lang="en-US"/>
              <a:t>No need for a propagation medium!</a:t>
            </a:r>
          </a:p>
        </p:txBody>
      </p:sp>
      <p:sp>
        <p:nvSpPr>
          <p:cNvPr id="5" name="Oval 7"/>
          <p:cNvSpPr>
            <a:spLocks noChangeArrowheads="1"/>
          </p:cNvSpPr>
          <p:nvPr/>
        </p:nvSpPr>
        <p:spPr bwMode="auto">
          <a:xfrm>
            <a:off x="533400" y="3182937"/>
            <a:ext cx="304800" cy="304800"/>
          </a:xfrm>
          <a:prstGeom prst="ellipse">
            <a:avLst/>
          </a:prstGeom>
          <a:gradFill rotWithShape="1">
            <a:gsLst>
              <a:gs pos="0">
                <a:srgbClr val="CCFFFF"/>
              </a:gs>
              <a:gs pos="100000">
                <a:srgbClr val="33CCFF"/>
              </a:gs>
            </a:gsLst>
            <a:path path="shape">
              <a:fillToRect l="50000" t="50000" r="50000" b="50000"/>
            </a:path>
          </a:gradFill>
          <a:ln w="9525">
            <a:solidFill>
              <a:schemeClr val="tx2"/>
            </a:solidFill>
            <a:round/>
            <a:headEnd/>
            <a:tailEnd/>
          </a:ln>
        </p:spPr>
        <p:txBody>
          <a:bodyPr wrap="none" anchor="ctr"/>
          <a:lstStyle/>
          <a:p>
            <a:endParaRPr lang="en-US"/>
          </a:p>
        </p:txBody>
      </p:sp>
      <p:sp>
        <p:nvSpPr>
          <p:cNvPr id="6" name="Text Box 8"/>
          <p:cNvSpPr txBox="1">
            <a:spLocks noChangeArrowheads="1"/>
          </p:cNvSpPr>
          <p:nvPr/>
        </p:nvSpPr>
        <p:spPr bwMode="auto">
          <a:xfrm>
            <a:off x="533400" y="3124200"/>
            <a:ext cx="317500" cy="366712"/>
          </a:xfrm>
          <a:prstGeom prst="rect">
            <a:avLst/>
          </a:prstGeom>
          <a:noFill/>
          <a:ln w="9525">
            <a:noFill/>
            <a:miter lim="800000"/>
            <a:headEnd/>
            <a:tailEnd/>
          </a:ln>
        </p:spPr>
        <p:txBody>
          <a:bodyPr wrap="none">
            <a:spAutoFit/>
          </a:bodyPr>
          <a:lstStyle/>
          <a:p>
            <a:r>
              <a:rPr lang="en-US"/>
              <a:t>+</a:t>
            </a:r>
          </a:p>
        </p:txBody>
      </p:sp>
      <p:sp>
        <p:nvSpPr>
          <p:cNvPr id="7" name="Line 9"/>
          <p:cNvSpPr>
            <a:spLocks noChangeShapeType="1"/>
          </p:cNvSpPr>
          <p:nvPr/>
        </p:nvSpPr>
        <p:spPr bwMode="auto">
          <a:xfrm flipV="1">
            <a:off x="685800" y="2116137"/>
            <a:ext cx="0" cy="990600"/>
          </a:xfrm>
          <a:prstGeom prst="line">
            <a:avLst/>
          </a:prstGeom>
          <a:noFill/>
          <a:ln w="9525">
            <a:solidFill>
              <a:schemeClr val="tx1"/>
            </a:solidFill>
            <a:round/>
            <a:headEnd/>
            <a:tailEnd type="triangle" w="med" len="med"/>
          </a:ln>
        </p:spPr>
        <p:txBody>
          <a:bodyPr/>
          <a:lstStyle/>
          <a:p>
            <a:endParaRPr lang="en-US"/>
          </a:p>
        </p:txBody>
      </p:sp>
      <p:sp>
        <p:nvSpPr>
          <p:cNvPr id="8" name="Line 11"/>
          <p:cNvSpPr>
            <a:spLocks noChangeShapeType="1"/>
          </p:cNvSpPr>
          <p:nvPr/>
        </p:nvSpPr>
        <p:spPr bwMode="auto">
          <a:xfrm>
            <a:off x="685800" y="3640137"/>
            <a:ext cx="0" cy="914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00008V6JS"/>
          <p:cNvPicPr>
            <a:picLocks noChangeAspect="1" noChangeArrowheads="1"/>
          </p:cNvPicPr>
          <p:nvPr/>
        </p:nvPicPr>
        <p:blipFill>
          <a:blip r:embed="rId4" cstate="print"/>
          <a:srcRect/>
          <a:stretch>
            <a:fillRect/>
          </a:stretch>
        </p:blipFill>
        <p:spPr bwMode="auto">
          <a:xfrm>
            <a:off x="6934200" y="1447800"/>
            <a:ext cx="1905000" cy="1905000"/>
          </a:xfrm>
          <a:prstGeom prst="rect">
            <a:avLst/>
          </a:prstGeom>
          <a:noFill/>
          <a:ln w="9525">
            <a:noFill/>
            <a:miter lim="800000"/>
            <a:headEnd/>
            <a:tailEnd/>
          </a:ln>
        </p:spPr>
      </p:pic>
      <p:graphicFrame>
        <p:nvGraphicFramePr>
          <p:cNvPr id="3074" name="Object 5"/>
          <p:cNvGraphicFramePr>
            <a:graphicFrameLocks noChangeAspect="1"/>
          </p:cNvGraphicFramePr>
          <p:nvPr/>
        </p:nvGraphicFramePr>
        <p:xfrm>
          <a:off x="228600" y="1447800"/>
          <a:ext cx="2600325" cy="3251200"/>
        </p:xfrm>
        <a:graphic>
          <a:graphicData uri="http://schemas.openxmlformats.org/presentationml/2006/ole">
            <p:oleObj spid="_x0000_s3092" name="PHOTO-PAINT" r:id="rId5" imgW="6114286" imgH="7647619" progId="">
              <p:embed/>
            </p:oleObj>
          </a:graphicData>
        </a:graphic>
      </p:graphicFrame>
      <p:sp>
        <p:nvSpPr>
          <p:cNvPr id="3077" name="Rectangle 6"/>
          <p:cNvSpPr>
            <a:spLocks noChangeArrowheads="1"/>
          </p:cNvSpPr>
          <p:nvPr/>
        </p:nvSpPr>
        <p:spPr bwMode="auto">
          <a:xfrm>
            <a:off x="152400" y="304800"/>
            <a:ext cx="8415338" cy="990600"/>
          </a:xfrm>
          <a:prstGeom prst="rect">
            <a:avLst/>
          </a:prstGeom>
          <a:noFill/>
          <a:ln w="9525">
            <a:noFill/>
            <a:miter lim="800000"/>
            <a:headEnd/>
            <a:tailEnd/>
          </a:ln>
        </p:spPr>
        <p:txBody>
          <a:bodyPr anchor="b"/>
          <a:lstStyle/>
          <a:p>
            <a:r>
              <a:rPr lang="en-US" sz="3200">
                <a:solidFill>
                  <a:srgbClr val="0000CC"/>
                </a:solidFill>
              </a:rPr>
              <a:t>Accelerating Electrons</a:t>
            </a:r>
          </a:p>
        </p:txBody>
      </p:sp>
      <p:sp>
        <p:nvSpPr>
          <p:cNvPr id="71688" name="Line 8"/>
          <p:cNvSpPr>
            <a:spLocks noChangeShapeType="1"/>
          </p:cNvSpPr>
          <p:nvPr/>
        </p:nvSpPr>
        <p:spPr bwMode="auto">
          <a:xfrm>
            <a:off x="1828800" y="2590800"/>
            <a:ext cx="11113" cy="831850"/>
          </a:xfrm>
          <a:prstGeom prst="line">
            <a:avLst/>
          </a:prstGeom>
          <a:noFill/>
          <a:ln w="28575">
            <a:solidFill>
              <a:srgbClr val="FF3300"/>
            </a:solidFill>
            <a:round/>
            <a:headEnd/>
            <a:tailEnd type="triangle" w="med" len="med"/>
          </a:ln>
        </p:spPr>
        <p:txBody>
          <a:bodyPr wrap="none"/>
          <a:lstStyle/>
          <a:p>
            <a:endParaRPr lang="en-US"/>
          </a:p>
        </p:txBody>
      </p:sp>
      <p:sp>
        <p:nvSpPr>
          <p:cNvPr id="71689" name="Line 9"/>
          <p:cNvSpPr>
            <a:spLocks noChangeShapeType="1"/>
          </p:cNvSpPr>
          <p:nvPr/>
        </p:nvSpPr>
        <p:spPr bwMode="auto">
          <a:xfrm flipH="1" flipV="1">
            <a:off x="1371600" y="2362200"/>
            <a:ext cx="0" cy="762000"/>
          </a:xfrm>
          <a:prstGeom prst="line">
            <a:avLst/>
          </a:prstGeom>
          <a:noFill/>
          <a:ln w="28575">
            <a:solidFill>
              <a:srgbClr val="FF3300"/>
            </a:solidFill>
            <a:round/>
            <a:headEnd/>
            <a:tailEnd type="triangle" w="med" len="med"/>
          </a:ln>
        </p:spPr>
        <p:txBody>
          <a:bodyPr wrap="none"/>
          <a:lstStyle/>
          <a:p>
            <a:endParaRPr lang="en-US"/>
          </a:p>
        </p:txBody>
      </p:sp>
      <p:grpSp>
        <p:nvGrpSpPr>
          <p:cNvPr id="2" name="Group 10"/>
          <p:cNvGrpSpPr>
            <a:grpSpLocks/>
          </p:cNvGrpSpPr>
          <p:nvPr/>
        </p:nvGrpSpPr>
        <p:grpSpPr bwMode="auto">
          <a:xfrm>
            <a:off x="2438400" y="1828800"/>
            <a:ext cx="4267200" cy="1066800"/>
            <a:chOff x="1680" y="2976"/>
            <a:chExt cx="3376" cy="672"/>
          </a:xfrm>
        </p:grpSpPr>
        <p:grpSp>
          <p:nvGrpSpPr>
            <p:cNvPr id="3088" name="Group 11"/>
            <p:cNvGrpSpPr>
              <a:grpSpLocks/>
            </p:cNvGrpSpPr>
            <p:nvPr/>
          </p:nvGrpSpPr>
          <p:grpSpPr bwMode="auto">
            <a:xfrm>
              <a:off x="1680" y="2976"/>
              <a:ext cx="1648" cy="672"/>
              <a:chOff x="528" y="3264"/>
              <a:chExt cx="1648" cy="672"/>
            </a:xfrm>
          </p:grpSpPr>
          <p:sp>
            <p:nvSpPr>
              <p:cNvPr id="3102" name="Freeform 12"/>
              <p:cNvSpPr>
                <a:spLocks/>
              </p:cNvSpPr>
              <p:nvPr/>
            </p:nvSpPr>
            <p:spPr bwMode="auto">
              <a:xfrm>
                <a:off x="528"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03" name="Freeform 13"/>
              <p:cNvSpPr>
                <a:spLocks/>
              </p:cNvSpPr>
              <p:nvPr/>
            </p:nvSpPr>
            <p:spPr bwMode="auto">
              <a:xfrm>
                <a:off x="1824" y="3264"/>
                <a:ext cx="66" cy="672"/>
              </a:xfrm>
              <a:custGeom>
                <a:avLst/>
                <a:gdLst>
                  <a:gd name="T0" fmla="*/ 0 w 41"/>
                  <a:gd name="T1" fmla="*/ 0 h 144"/>
                  <a:gd name="T2" fmla="*/ 66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04" name="Freeform 14"/>
              <p:cNvSpPr>
                <a:spLocks/>
              </p:cNvSpPr>
              <p:nvPr/>
            </p:nvSpPr>
            <p:spPr bwMode="auto">
              <a:xfrm>
                <a:off x="1096"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05" name="Freeform 15"/>
              <p:cNvSpPr>
                <a:spLocks/>
              </p:cNvSpPr>
              <p:nvPr/>
            </p:nvSpPr>
            <p:spPr bwMode="auto">
              <a:xfrm>
                <a:off x="960"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06" name="Freeform 16"/>
              <p:cNvSpPr>
                <a:spLocks/>
              </p:cNvSpPr>
              <p:nvPr/>
            </p:nvSpPr>
            <p:spPr bwMode="auto">
              <a:xfrm>
                <a:off x="816"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07" name="Freeform 17"/>
              <p:cNvSpPr>
                <a:spLocks/>
              </p:cNvSpPr>
              <p:nvPr/>
            </p:nvSpPr>
            <p:spPr bwMode="auto">
              <a:xfrm>
                <a:off x="672"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08" name="Freeform 18"/>
              <p:cNvSpPr>
                <a:spLocks/>
              </p:cNvSpPr>
              <p:nvPr/>
            </p:nvSpPr>
            <p:spPr bwMode="auto">
              <a:xfrm>
                <a:off x="2112"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09" name="Freeform 19"/>
              <p:cNvSpPr>
                <a:spLocks/>
              </p:cNvSpPr>
              <p:nvPr/>
            </p:nvSpPr>
            <p:spPr bwMode="auto">
              <a:xfrm>
                <a:off x="1968"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10" name="Freeform 20"/>
              <p:cNvSpPr>
                <a:spLocks/>
              </p:cNvSpPr>
              <p:nvPr/>
            </p:nvSpPr>
            <p:spPr bwMode="auto">
              <a:xfrm>
                <a:off x="1680"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11" name="Freeform 21"/>
              <p:cNvSpPr>
                <a:spLocks/>
              </p:cNvSpPr>
              <p:nvPr/>
            </p:nvSpPr>
            <p:spPr bwMode="auto">
              <a:xfrm>
                <a:off x="1536"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12" name="Freeform 22"/>
              <p:cNvSpPr>
                <a:spLocks/>
              </p:cNvSpPr>
              <p:nvPr/>
            </p:nvSpPr>
            <p:spPr bwMode="auto">
              <a:xfrm>
                <a:off x="1392"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13" name="Freeform 23"/>
              <p:cNvSpPr>
                <a:spLocks/>
              </p:cNvSpPr>
              <p:nvPr/>
            </p:nvSpPr>
            <p:spPr bwMode="auto">
              <a:xfrm>
                <a:off x="1248"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grpSp>
        <p:grpSp>
          <p:nvGrpSpPr>
            <p:cNvPr id="3089" name="Group 24"/>
            <p:cNvGrpSpPr>
              <a:grpSpLocks/>
            </p:cNvGrpSpPr>
            <p:nvPr/>
          </p:nvGrpSpPr>
          <p:grpSpPr bwMode="auto">
            <a:xfrm>
              <a:off x="3408" y="2976"/>
              <a:ext cx="1648" cy="672"/>
              <a:chOff x="528" y="3264"/>
              <a:chExt cx="1648" cy="672"/>
            </a:xfrm>
          </p:grpSpPr>
          <p:sp>
            <p:nvSpPr>
              <p:cNvPr id="3090" name="Freeform 25"/>
              <p:cNvSpPr>
                <a:spLocks/>
              </p:cNvSpPr>
              <p:nvPr/>
            </p:nvSpPr>
            <p:spPr bwMode="auto">
              <a:xfrm>
                <a:off x="528"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091" name="Freeform 26"/>
              <p:cNvSpPr>
                <a:spLocks/>
              </p:cNvSpPr>
              <p:nvPr/>
            </p:nvSpPr>
            <p:spPr bwMode="auto">
              <a:xfrm>
                <a:off x="1824" y="3264"/>
                <a:ext cx="66" cy="672"/>
              </a:xfrm>
              <a:custGeom>
                <a:avLst/>
                <a:gdLst>
                  <a:gd name="T0" fmla="*/ 0 w 41"/>
                  <a:gd name="T1" fmla="*/ 0 h 144"/>
                  <a:gd name="T2" fmla="*/ 66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092" name="Freeform 27"/>
              <p:cNvSpPr>
                <a:spLocks/>
              </p:cNvSpPr>
              <p:nvPr/>
            </p:nvSpPr>
            <p:spPr bwMode="auto">
              <a:xfrm>
                <a:off x="1096"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093" name="Freeform 28"/>
              <p:cNvSpPr>
                <a:spLocks/>
              </p:cNvSpPr>
              <p:nvPr/>
            </p:nvSpPr>
            <p:spPr bwMode="auto">
              <a:xfrm>
                <a:off x="960"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094" name="Freeform 29"/>
              <p:cNvSpPr>
                <a:spLocks/>
              </p:cNvSpPr>
              <p:nvPr/>
            </p:nvSpPr>
            <p:spPr bwMode="auto">
              <a:xfrm>
                <a:off x="816"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095" name="Freeform 30"/>
              <p:cNvSpPr>
                <a:spLocks/>
              </p:cNvSpPr>
              <p:nvPr/>
            </p:nvSpPr>
            <p:spPr bwMode="auto">
              <a:xfrm>
                <a:off x="672"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096" name="Freeform 31"/>
              <p:cNvSpPr>
                <a:spLocks/>
              </p:cNvSpPr>
              <p:nvPr/>
            </p:nvSpPr>
            <p:spPr bwMode="auto">
              <a:xfrm>
                <a:off x="2112"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097" name="Freeform 32"/>
              <p:cNvSpPr>
                <a:spLocks/>
              </p:cNvSpPr>
              <p:nvPr/>
            </p:nvSpPr>
            <p:spPr bwMode="auto">
              <a:xfrm>
                <a:off x="1968"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098" name="Freeform 33"/>
              <p:cNvSpPr>
                <a:spLocks/>
              </p:cNvSpPr>
              <p:nvPr/>
            </p:nvSpPr>
            <p:spPr bwMode="auto">
              <a:xfrm>
                <a:off x="1680"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099" name="Freeform 34"/>
              <p:cNvSpPr>
                <a:spLocks/>
              </p:cNvSpPr>
              <p:nvPr/>
            </p:nvSpPr>
            <p:spPr bwMode="auto">
              <a:xfrm>
                <a:off x="1536" y="3264"/>
                <a:ext cx="65" cy="672"/>
              </a:xfrm>
              <a:custGeom>
                <a:avLst/>
                <a:gdLst>
                  <a:gd name="T0" fmla="*/ 0 w 41"/>
                  <a:gd name="T1" fmla="*/ 0 h 144"/>
                  <a:gd name="T2" fmla="*/ 65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00" name="Freeform 35"/>
              <p:cNvSpPr>
                <a:spLocks/>
              </p:cNvSpPr>
              <p:nvPr/>
            </p:nvSpPr>
            <p:spPr bwMode="auto">
              <a:xfrm>
                <a:off x="1392"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sp>
            <p:nvSpPr>
              <p:cNvPr id="3101" name="Freeform 36"/>
              <p:cNvSpPr>
                <a:spLocks/>
              </p:cNvSpPr>
              <p:nvPr/>
            </p:nvSpPr>
            <p:spPr bwMode="auto">
              <a:xfrm>
                <a:off x="1248" y="3264"/>
                <a:ext cx="64" cy="672"/>
              </a:xfrm>
              <a:custGeom>
                <a:avLst/>
                <a:gdLst>
                  <a:gd name="T0" fmla="*/ 0 w 41"/>
                  <a:gd name="T1" fmla="*/ 0 h 144"/>
                  <a:gd name="T2" fmla="*/ 64 w 41"/>
                  <a:gd name="T3" fmla="*/ 369 h 144"/>
                  <a:gd name="T4" fmla="*/ 0 w 41"/>
                  <a:gd name="T5" fmla="*/ 672 h 144"/>
                  <a:gd name="T6" fmla="*/ 0 60000 65536"/>
                  <a:gd name="T7" fmla="*/ 0 60000 65536"/>
                  <a:gd name="T8" fmla="*/ 0 60000 65536"/>
                  <a:gd name="T9" fmla="*/ 0 w 41"/>
                  <a:gd name="T10" fmla="*/ 0 h 144"/>
                  <a:gd name="T11" fmla="*/ 41 w 41"/>
                  <a:gd name="T12" fmla="*/ 144 h 144"/>
                </a:gdLst>
                <a:ahLst/>
                <a:cxnLst>
                  <a:cxn ang="T6">
                    <a:pos x="T0" y="T1"/>
                  </a:cxn>
                  <a:cxn ang="T7">
                    <a:pos x="T2" y="T3"/>
                  </a:cxn>
                  <a:cxn ang="T8">
                    <a:pos x="T4" y="T5"/>
                  </a:cxn>
                </a:cxnLst>
                <a:rect l="T9" t="T10" r="T11" b="T12"/>
                <a:pathLst>
                  <a:path w="41" h="144">
                    <a:moveTo>
                      <a:pt x="0" y="0"/>
                    </a:moveTo>
                    <a:cubicBezTo>
                      <a:pt x="7" y="13"/>
                      <a:pt x="41" y="55"/>
                      <a:pt x="41" y="79"/>
                    </a:cubicBezTo>
                    <a:cubicBezTo>
                      <a:pt x="41" y="103"/>
                      <a:pt x="9" y="130"/>
                      <a:pt x="0" y="144"/>
                    </a:cubicBezTo>
                  </a:path>
                </a:pathLst>
              </a:cu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lstStyle/>
              <a:p>
                <a:endParaRPr lang="en-US"/>
              </a:p>
            </p:txBody>
          </p:sp>
        </p:grpSp>
      </p:grpSp>
      <p:sp>
        <p:nvSpPr>
          <p:cNvPr id="71717" name="Oval 37"/>
          <p:cNvSpPr>
            <a:spLocks noChangeArrowheads="1"/>
          </p:cNvSpPr>
          <p:nvPr/>
        </p:nvSpPr>
        <p:spPr bwMode="auto">
          <a:xfrm>
            <a:off x="1752600" y="2362200"/>
            <a:ext cx="152400" cy="152400"/>
          </a:xfrm>
          <a:prstGeom prst="ellipse">
            <a:avLst/>
          </a:prstGeom>
          <a:gradFill rotWithShape="1">
            <a:gsLst>
              <a:gs pos="0">
                <a:schemeClr val="bg1"/>
              </a:gs>
              <a:gs pos="100000">
                <a:srgbClr val="33CCFF"/>
              </a:gs>
            </a:gsLst>
            <a:path path="shape">
              <a:fillToRect l="50000" t="50000" r="50000" b="50000"/>
            </a:path>
          </a:gradFill>
          <a:ln w="9525">
            <a:solidFill>
              <a:schemeClr val="tx2"/>
            </a:solidFill>
            <a:round/>
            <a:headEnd/>
            <a:tailEnd/>
          </a:ln>
        </p:spPr>
        <p:txBody>
          <a:bodyPr wrap="none" anchor="ctr"/>
          <a:lstStyle/>
          <a:p>
            <a:endParaRPr lang="en-US"/>
          </a:p>
        </p:txBody>
      </p:sp>
      <p:sp>
        <p:nvSpPr>
          <p:cNvPr id="71718" name="Oval 38"/>
          <p:cNvSpPr>
            <a:spLocks noChangeArrowheads="1"/>
          </p:cNvSpPr>
          <p:nvPr/>
        </p:nvSpPr>
        <p:spPr bwMode="auto">
          <a:xfrm>
            <a:off x="1295400" y="3200400"/>
            <a:ext cx="152400" cy="152400"/>
          </a:xfrm>
          <a:prstGeom prst="ellipse">
            <a:avLst/>
          </a:prstGeom>
          <a:gradFill rotWithShape="1">
            <a:gsLst>
              <a:gs pos="0">
                <a:schemeClr val="bg1"/>
              </a:gs>
              <a:gs pos="100000">
                <a:srgbClr val="33CCFF"/>
              </a:gs>
            </a:gsLst>
            <a:path path="shape">
              <a:fillToRect l="50000" t="50000" r="50000" b="50000"/>
            </a:path>
          </a:gradFill>
          <a:ln w="9525">
            <a:solidFill>
              <a:schemeClr val="tx2"/>
            </a:solidFill>
            <a:round/>
            <a:headEnd/>
            <a:tailEnd/>
          </a:ln>
        </p:spPr>
        <p:txBody>
          <a:bodyPr wrap="none" anchor="ctr"/>
          <a:lstStyle/>
          <a:p>
            <a:endParaRPr lang="en-US"/>
          </a:p>
        </p:txBody>
      </p:sp>
      <p:graphicFrame>
        <p:nvGraphicFramePr>
          <p:cNvPr id="3075" name="Object 39"/>
          <p:cNvGraphicFramePr>
            <a:graphicFrameLocks noChangeAspect="1"/>
          </p:cNvGraphicFramePr>
          <p:nvPr/>
        </p:nvGraphicFramePr>
        <p:xfrm>
          <a:off x="6858000" y="2895600"/>
          <a:ext cx="2032000" cy="1841500"/>
        </p:xfrm>
        <a:graphic>
          <a:graphicData uri="http://schemas.openxmlformats.org/presentationml/2006/ole">
            <p:oleObj spid="_x0000_s3093" name="PHOTO-PAINT" r:id="rId6" imgW="2031746" imgH="1841270" progId="">
              <p:embed/>
            </p:oleObj>
          </a:graphicData>
        </a:graphic>
      </p:graphicFrame>
      <p:sp>
        <p:nvSpPr>
          <p:cNvPr id="71720" name="Line 40"/>
          <p:cNvSpPr>
            <a:spLocks noChangeShapeType="1"/>
          </p:cNvSpPr>
          <p:nvPr/>
        </p:nvSpPr>
        <p:spPr bwMode="auto">
          <a:xfrm>
            <a:off x="7696200" y="1905000"/>
            <a:ext cx="11113" cy="831850"/>
          </a:xfrm>
          <a:prstGeom prst="line">
            <a:avLst/>
          </a:prstGeom>
          <a:noFill/>
          <a:ln w="28575">
            <a:solidFill>
              <a:srgbClr val="FF3300"/>
            </a:solidFill>
            <a:round/>
            <a:headEnd/>
            <a:tailEnd type="triangle" w="med" len="med"/>
          </a:ln>
        </p:spPr>
        <p:txBody>
          <a:bodyPr wrap="none"/>
          <a:lstStyle/>
          <a:p>
            <a:endParaRPr lang="en-US"/>
          </a:p>
        </p:txBody>
      </p:sp>
      <p:sp>
        <p:nvSpPr>
          <p:cNvPr id="71721" name="Line 41"/>
          <p:cNvSpPr>
            <a:spLocks noChangeShapeType="1"/>
          </p:cNvSpPr>
          <p:nvPr/>
        </p:nvSpPr>
        <p:spPr bwMode="auto">
          <a:xfrm flipH="1" flipV="1">
            <a:off x="7239000" y="1676400"/>
            <a:ext cx="0" cy="762000"/>
          </a:xfrm>
          <a:prstGeom prst="line">
            <a:avLst/>
          </a:prstGeom>
          <a:noFill/>
          <a:ln w="28575">
            <a:solidFill>
              <a:srgbClr val="FF3300"/>
            </a:solidFill>
            <a:round/>
            <a:headEnd/>
            <a:tailEnd type="triangle" w="med" len="med"/>
          </a:ln>
        </p:spPr>
        <p:txBody>
          <a:bodyPr wrap="none"/>
          <a:lstStyle/>
          <a:p>
            <a:endParaRPr lang="en-US"/>
          </a:p>
        </p:txBody>
      </p:sp>
      <p:sp>
        <p:nvSpPr>
          <p:cNvPr id="71722" name="Oval 42"/>
          <p:cNvSpPr>
            <a:spLocks noChangeArrowheads="1"/>
          </p:cNvSpPr>
          <p:nvPr/>
        </p:nvSpPr>
        <p:spPr bwMode="auto">
          <a:xfrm>
            <a:off x="7620000" y="1676400"/>
            <a:ext cx="152400" cy="152400"/>
          </a:xfrm>
          <a:prstGeom prst="ellipse">
            <a:avLst/>
          </a:prstGeom>
          <a:gradFill rotWithShape="1">
            <a:gsLst>
              <a:gs pos="0">
                <a:schemeClr val="bg1"/>
              </a:gs>
              <a:gs pos="100000">
                <a:srgbClr val="33CCFF"/>
              </a:gs>
            </a:gsLst>
            <a:path path="shape">
              <a:fillToRect l="50000" t="50000" r="50000" b="50000"/>
            </a:path>
          </a:gradFill>
          <a:ln w="9525">
            <a:solidFill>
              <a:schemeClr val="tx2"/>
            </a:solidFill>
            <a:round/>
            <a:headEnd/>
            <a:tailEnd/>
          </a:ln>
        </p:spPr>
        <p:txBody>
          <a:bodyPr wrap="none" anchor="ctr"/>
          <a:lstStyle/>
          <a:p>
            <a:endParaRPr lang="en-US"/>
          </a:p>
        </p:txBody>
      </p:sp>
      <p:sp>
        <p:nvSpPr>
          <p:cNvPr id="71723" name="Oval 43"/>
          <p:cNvSpPr>
            <a:spLocks noChangeArrowheads="1"/>
          </p:cNvSpPr>
          <p:nvPr/>
        </p:nvSpPr>
        <p:spPr bwMode="auto">
          <a:xfrm>
            <a:off x="7162800" y="2514600"/>
            <a:ext cx="152400" cy="152400"/>
          </a:xfrm>
          <a:prstGeom prst="ellipse">
            <a:avLst/>
          </a:prstGeom>
          <a:gradFill rotWithShape="1">
            <a:gsLst>
              <a:gs pos="0">
                <a:schemeClr val="bg1"/>
              </a:gs>
              <a:gs pos="100000">
                <a:srgbClr val="33CCFF"/>
              </a:gs>
            </a:gsLst>
            <a:path path="shape">
              <a:fillToRect l="50000" t="50000" r="50000" b="50000"/>
            </a:path>
          </a:gradFill>
          <a:ln w="9525">
            <a:solidFill>
              <a:schemeClr val="tx2"/>
            </a:solidFill>
            <a:round/>
            <a:headEnd/>
            <a:tailEnd/>
          </a:ln>
        </p:spPr>
        <p:txBody>
          <a:bodyPr wrap="none" anchor="ctr"/>
          <a:lstStyle/>
          <a:p>
            <a:endParaRPr lang="en-US"/>
          </a:p>
        </p:txBody>
      </p:sp>
      <p:sp>
        <p:nvSpPr>
          <p:cNvPr id="3087" name="Rectangle 44"/>
          <p:cNvSpPr>
            <a:spLocks noChangeArrowheads="1"/>
          </p:cNvSpPr>
          <p:nvPr/>
        </p:nvSpPr>
        <p:spPr bwMode="auto">
          <a:xfrm>
            <a:off x="381000" y="4800600"/>
            <a:ext cx="8153400" cy="1828800"/>
          </a:xfrm>
          <a:prstGeom prst="rect">
            <a:avLst/>
          </a:prstGeom>
          <a:noFill/>
          <a:ln w="9525">
            <a:noFill/>
            <a:miter lim="800000"/>
            <a:headEnd/>
            <a:tailEnd/>
          </a:ln>
        </p:spPr>
        <p:txBody>
          <a:bodyPr/>
          <a:lstStyle/>
          <a:p>
            <a:pPr marL="342900" indent="-342900">
              <a:lnSpc>
                <a:spcPct val="90000"/>
              </a:lnSpc>
              <a:spcBef>
                <a:spcPct val="20000"/>
              </a:spcBef>
              <a:buClr>
                <a:srgbClr val="0066FF"/>
              </a:buClr>
              <a:buFont typeface="Wingdings" pitchFamily="2" charset="2"/>
              <a:buChar char="§"/>
            </a:pPr>
            <a:r>
              <a:rPr lang="en-US" sz="2600">
                <a:latin typeface="Comic Sans MS" pitchFamily="66" charset="0"/>
              </a:rPr>
              <a:t>Electromagnetic radiation is given off whenever electrons </a:t>
            </a:r>
            <a:r>
              <a:rPr lang="en-US" sz="2600" i="1">
                <a:latin typeface="Comic Sans MS" pitchFamily="66" charset="0"/>
              </a:rPr>
              <a:t>accelerate</a:t>
            </a:r>
            <a:r>
              <a:rPr lang="en-US" sz="2600">
                <a:latin typeface="Comic Sans MS" pitchFamily="66" charset="0"/>
              </a:rPr>
              <a:t>.</a:t>
            </a:r>
          </a:p>
          <a:p>
            <a:pPr marL="342900" indent="-342900">
              <a:lnSpc>
                <a:spcPct val="90000"/>
              </a:lnSpc>
              <a:spcBef>
                <a:spcPct val="20000"/>
              </a:spcBef>
              <a:buClr>
                <a:srgbClr val="0066FF"/>
              </a:buClr>
              <a:buFont typeface="Wingdings" pitchFamily="2" charset="2"/>
              <a:buChar char="§"/>
            </a:pPr>
            <a:r>
              <a:rPr lang="en-US" sz="2600">
                <a:latin typeface="Comic Sans MS" pitchFamily="66" charset="0"/>
              </a:rPr>
              <a:t>It, in turn, causes other electrons to accelerate. (TV, microwave oven)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7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172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172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1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animBg="1"/>
      <p:bldP spid="71689" grpId="0" animBg="1"/>
      <p:bldP spid="71717" grpId="0" animBg="1"/>
      <p:bldP spid="71718" grpId="0" animBg="1"/>
      <p:bldP spid="71720" grpId="0" animBg="1"/>
      <p:bldP spid="71721" grpId="0" animBg="1"/>
      <p:bldP spid="71722" grpId="0" animBg="1"/>
      <p:bldP spid="717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Color</a:t>
            </a:r>
          </a:p>
        </p:txBody>
      </p:sp>
      <p:sp>
        <p:nvSpPr>
          <p:cNvPr id="26627" name="Rectangle 3"/>
          <p:cNvSpPr>
            <a:spLocks noGrp="1" noChangeArrowheads="1"/>
          </p:cNvSpPr>
          <p:nvPr>
            <p:ph type="body" idx="1"/>
          </p:nvPr>
        </p:nvSpPr>
        <p:spPr>
          <a:xfrm>
            <a:off x="482610" y="1828800"/>
            <a:ext cx="7899390" cy="1524000"/>
          </a:xfrm>
        </p:spPr>
        <p:txBody>
          <a:bodyPr/>
          <a:lstStyle/>
          <a:p>
            <a:pPr eaLnBrk="1" hangingPunct="1"/>
            <a:r>
              <a:rPr lang="en-US" dirty="0" smtClean="0"/>
              <a:t>Is the color in the glass or the light?</a:t>
            </a:r>
          </a:p>
        </p:txBody>
      </p:sp>
      <p:pic>
        <p:nvPicPr>
          <p:cNvPr id="51204" name="F05_03.MOV">
            <a:hlinkClick r:id="" action="ppaction://media"/>
          </p:cNvPr>
          <p:cNvPicPr>
            <a:picLocks noRot="1" noChangeAspect="1" noChangeArrowheads="1"/>
          </p:cNvPicPr>
          <p:nvPr>
            <a:videoFile r:link="rId1"/>
          </p:nvPr>
        </p:nvPicPr>
        <p:blipFill>
          <a:blip r:embed="rId4" cstate="print"/>
          <a:srcRect/>
          <a:stretch>
            <a:fillRect/>
          </a:stretch>
        </p:blipFill>
        <p:spPr bwMode="auto">
          <a:xfrm>
            <a:off x="304800" y="3124200"/>
            <a:ext cx="8610600" cy="28860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019800" y="573213"/>
            <a:ext cx="1903085" cy="369332"/>
          </a:xfrm>
          <a:prstGeom prst="rect">
            <a:avLst/>
          </a:prstGeom>
        </p:spPr>
        <p:txBody>
          <a:bodyPr wrap="none">
            <a:spAutoFit/>
          </a:bodyPr>
          <a:lstStyle/>
          <a:p>
            <a:pPr marL="342900" indent="-342900">
              <a:spcBef>
                <a:spcPct val="20000"/>
              </a:spcBef>
              <a:buClr>
                <a:srgbClr val="0066FF"/>
              </a:buClr>
              <a:buFont typeface="Wingdings" pitchFamily="2" charset="2"/>
              <a:buChar char="§"/>
              <a:defRPr/>
            </a:pPr>
            <a:r>
              <a:rPr lang="en-US" dirty="0" smtClean="0"/>
              <a:t>spectroscope</a:t>
            </a:r>
          </a:p>
        </p:txBody>
      </p:sp>
      <p:sp>
        <p:nvSpPr>
          <p:cNvPr id="7" name="Rectangle 6"/>
          <p:cNvSpPr/>
          <p:nvPr/>
        </p:nvSpPr>
        <p:spPr>
          <a:xfrm>
            <a:off x="2588915" y="208174"/>
            <a:ext cx="249299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chemeClr val="tx1"/>
                  </a:solidFill>
                </a:ln>
                <a:solidFill>
                  <a:srgbClr val="FF3300"/>
                </a:solidFill>
                <a:effectLst>
                  <a:outerShdw blurRad="80000" dist="40000" dir="5040000" algn="tl">
                    <a:srgbClr val="000000">
                      <a:alpha val="30000"/>
                    </a:srgbClr>
                  </a:outerShdw>
                </a:effectLst>
              </a:rPr>
              <a:t>DEMO!</a:t>
            </a:r>
            <a:endParaRPr lang="en-US" sz="5400" b="1" cap="none" spc="0" dirty="0">
              <a:ln w="11430">
                <a:solidFill>
                  <a:schemeClr val="tx1"/>
                </a:solidFill>
              </a:ln>
              <a:solidFill>
                <a:srgbClr val="FF33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51204"/>
                </p:tgtEl>
              </p:cMediaNode>
            </p:video>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8229600" cy="1143000"/>
          </a:xfrm>
          <a:noFill/>
          <a:ln/>
        </p:spPr>
        <p:txBody>
          <a:bodyPr lIns="92075" tIns="46037" rIns="92075" bIns="46037"/>
          <a:lstStyle/>
          <a:p>
            <a:r>
              <a:rPr lang="en-US"/>
              <a:t> Reflection</a:t>
            </a:r>
          </a:p>
        </p:txBody>
      </p:sp>
      <p:grpSp>
        <p:nvGrpSpPr>
          <p:cNvPr id="2" name="Group 429"/>
          <p:cNvGrpSpPr>
            <a:grpSpLocks/>
          </p:cNvGrpSpPr>
          <p:nvPr/>
        </p:nvGrpSpPr>
        <p:grpSpPr bwMode="auto">
          <a:xfrm>
            <a:off x="304800" y="1805385"/>
            <a:ext cx="4632425" cy="4310063"/>
            <a:chOff x="816" y="2400"/>
            <a:chExt cx="1726" cy="939"/>
          </a:xfrm>
        </p:grpSpPr>
        <p:sp>
          <p:nvSpPr>
            <p:cNvPr id="20910" name="AutoShape 430"/>
            <p:cNvSpPr>
              <a:spLocks noChangeAspect="1" noChangeArrowheads="1" noTextEdit="1"/>
            </p:cNvSpPr>
            <p:nvPr/>
          </p:nvSpPr>
          <p:spPr bwMode="auto">
            <a:xfrm>
              <a:off x="816" y="2400"/>
              <a:ext cx="1726" cy="939"/>
            </a:xfrm>
            <a:prstGeom prst="rect">
              <a:avLst/>
            </a:prstGeom>
            <a:noFill/>
            <a:ln w="9525">
              <a:noFill/>
              <a:miter lim="800000"/>
              <a:headEnd/>
              <a:tailEnd/>
            </a:ln>
          </p:spPr>
          <p:txBody>
            <a:bodyPr/>
            <a:lstStyle/>
            <a:p>
              <a:endParaRPr lang="en-US"/>
            </a:p>
          </p:txBody>
        </p:sp>
        <p:sp>
          <p:nvSpPr>
            <p:cNvPr id="20911" name="Line 431"/>
            <p:cNvSpPr>
              <a:spLocks noChangeShapeType="1"/>
            </p:cNvSpPr>
            <p:nvPr/>
          </p:nvSpPr>
          <p:spPr bwMode="auto">
            <a:xfrm flipV="1">
              <a:off x="893" y="2472"/>
              <a:ext cx="32" cy="6"/>
            </a:xfrm>
            <a:prstGeom prst="line">
              <a:avLst/>
            </a:prstGeom>
            <a:noFill/>
            <a:ln w="0">
              <a:solidFill>
                <a:srgbClr val="000000"/>
              </a:solidFill>
              <a:round/>
              <a:headEnd/>
              <a:tailEnd/>
            </a:ln>
          </p:spPr>
          <p:txBody>
            <a:bodyPr/>
            <a:lstStyle/>
            <a:p>
              <a:endParaRPr lang="en-US"/>
            </a:p>
          </p:txBody>
        </p:sp>
        <p:sp>
          <p:nvSpPr>
            <p:cNvPr id="20912" name="Line 432"/>
            <p:cNvSpPr>
              <a:spLocks noChangeShapeType="1"/>
            </p:cNvSpPr>
            <p:nvPr/>
          </p:nvSpPr>
          <p:spPr bwMode="auto">
            <a:xfrm flipV="1">
              <a:off x="925" y="2469"/>
              <a:ext cx="28" cy="3"/>
            </a:xfrm>
            <a:prstGeom prst="line">
              <a:avLst/>
            </a:prstGeom>
            <a:noFill/>
            <a:ln w="0">
              <a:solidFill>
                <a:srgbClr val="000000"/>
              </a:solidFill>
              <a:round/>
              <a:headEnd/>
              <a:tailEnd/>
            </a:ln>
          </p:spPr>
          <p:txBody>
            <a:bodyPr/>
            <a:lstStyle/>
            <a:p>
              <a:endParaRPr lang="en-US"/>
            </a:p>
          </p:txBody>
        </p:sp>
        <p:sp>
          <p:nvSpPr>
            <p:cNvPr id="20913" name="Line 433"/>
            <p:cNvSpPr>
              <a:spLocks noChangeShapeType="1"/>
            </p:cNvSpPr>
            <p:nvPr/>
          </p:nvSpPr>
          <p:spPr bwMode="auto">
            <a:xfrm flipV="1">
              <a:off x="953" y="2467"/>
              <a:ext cx="26" cy="2"/>
            </a:xfrm>
            <a:prstGeom prst="line">
              <a:avLst/>
            </a:prstGeom>
            <a:noFill/>
            <a:ln w="0">
              <a:solidFill>
                <a:srgbClr val="000000"/>
              </a:solidFill>
              <a:round/>
              <a:headEnd/>
              <a:tailEnd/>
            </a:ln>
          </p:spPr>
          <p:txBody>
            <a:bodyPr/>
            <a:lstStyle/>
            <a:p>
              <a:endParaRPr lang="en-US"/>
            </a:p>
          </p:txBody>
        </p:sp>
        <p:sp>
          <p:nvSpPr>
            <p:cNvPr id="20914" name="Line 434"/>
            <p:cNvSpPr>
              <a:spLocks noChangeShapeType="1"/>
            </p:cNvSpPr>
            <p:nvPr/>
          </p:nvSpPr>
          <p:spPr bwMode="auto">
            <a:xfrm>
              <a:off x="979" y="2467"/>
              <a:ext cx="23" cy="1"/>
            </a:xfrm>
            <a:prstGeom prst="line">
              <a:avLst/>
            </a:prstGeom>
            <a:noFill/>
            <a:ln w="0">
              <a:solidFill>
                <a:srgbClr val="000000"/>
              </a:solidFill>
              <a:round/>
              <a:headEnd/>
              <a:tailEnd/>
            </a:ln>
          </p:spPr>
          <p:txBody>
            <a:bodyPr/>
            <a:lstStyle/>
            <a:p>
              <a:endParaRPr lang="en-US"/>
            </a:p>
          </p:txBody>
        </p:sp>
        <p:sp>
          <p:nvSpPr>
            <p:cNvPr id="20915" name="Line 435"/>
            <p:cNvSpPr>
              <a:spLocks noChangeShapeType="1"/>
            </p:cNvSpPr>
            <p:nvPr/>
          </p:nvSpPr>
          <p:spPr bwMode="auto">
            <a:xfrm>
              <a:off x="1002" y="2468"/>
              <a:ext cx="21" cy="3"/>
            </a:xfrm>
            <a:prstGeom prst="line">
              <a:avLst/>
            </a:prstGeom>
            <a:noFill/>
            <a:ln w="0">
              <a:solidFill>
                <a:srgbClr val="000000"/>
              </a:solidFill>
              <a:round/>
              <a:headEnd/>
              <a:tailEnd/>
            </a:ln>
          </p:spPr>
          <p:txBody>
            <a:bodyPr/>
            <a:lstStyle/>
            <a:p>
              <a:endParaRPr lang="en-US"/>
            </a:p>
          </p:txBody>
        </p:sp>
        <p:sp>
          <p:nvSpPr>
            <p:cNvPr id="20916" name="Line 436"/>
            <p:cNvSpPr>
              <a:spLocks noChangeShapeType="1"/>
            </p:cNvSpPr>
            <p:nvPr/>
          </p:nvSpPr>
          <p:spPr bwMode="auto">
            <a:xfrm>
              <a:off x="1023" y="2471"/>
              <a:ext cx="9" cy="3"/>
            </a:xfrm>
            <a:prstGeom prst="line">
              <a:avLst/>
            </a:prstGeom>
            <a:noFill/>
            <a:ln w="0">
              <a:solidFill>
                <a:srgbClr val="000000"/>
              </a:solidFill>
              <a:round/>
              <a:headEnd/>
              <a:tailEnd/>
            </a:ln>
          </p:spPr>
          <p:txBody>
            <a:bodyPr/>
            <a:lstStyle/>
            <a:p>
              <a:endParaRPr lang="en-US"/>
            </a:p>
          </p:txBody>
        </p:sp>
        <p:sp>
          <p:nvSpPr>
            <p:cNvPr id="20917" name="Line 437"/>
            <p:cNvSpPr>
              <a:spLocks noChangeShapeType="1"/>
            </p:cNvSpPr>
            <p:nvPr/>
          </p:nvSpPr>
          <p:spPr bwMode="auto">
            <a:xfrm>
              <a:off x="1032" y="2474"/>
              <a:ext cx="8" cy="3"/>
            </a:xfrm>
            <a:prstGeom prst="line">
              <a:avLst/>
            </a:prstGeom>
            <a:noFill/>
            <a:ln w="0">
              <a:solidFill>
                <a:srgbClr val="000000"/>
              </a:solidFill>
              <a:round/>
              <a:headEnd/>
              <a:tailEnd/>
            </a:ln>
          </p:spPr>
          <p:txBody>
            <a:bodyPr/>
            <a:lstStyle/>
            <a:p>
              <a:endParaRPr lang="en-US"/>
            </a:p>
          </p:txBody>
        </p:sp>
        <p:sp>
          <p:nvSpPr>
            <p:cNvPr id="20918" name="Line 438"/>
            <p:cNvSpPr>
              <a:spLocks noChangeShapeType="1"/>
            </p:cNvSpPr>
            <p:nvPr/>
          </p:nvSpPr>
          <p:spPr bwMode="auto">
            <a:xfrm>
              <a:off x="1040" y="2477"/>
              <a:ext cx="15" cy="8"/>
            </a:xfrm>
            <a:prstGeom prst="line">
              <a:avLst/>
            </a:prstGeom>
            <a:noFill/>
            <a:ln w="0">
              <a:solidFill>
                <a:srgbClr val="000000"/>
              </a:solidFill>
              <a:round/>
              <a:headEnd/>
              <a:tailEnd/>
            </a:ln>
          </p:spPr>
          <p:txBody>
            <a:bodyPr/>
            <a:lstStyle/>
            <a:p>
              <a:endParaRPr lang="en-US"/>
            </a:p>
          </p:txBody>
        </p:sp>
        <p:sp>
          <p:nvSpPr>
            <p:cNvPr id="20919" name="Line 439"/>
            <p:cNvSpPr>
              <a:spLocks noChangeShapeType="1"/>
            </p:cNvSpPr>
            <p:nvPr/>
          </p:nvSpPr>
          <p:spPr bwMode="auto">
            <a:xfrm>
              <a:off x="1055" y="2485"/>
              <a:ext cx="7" cy="5"/>
            </a:xfrm>
            <a:prstGeom prst="line">
              <a:avLst/>
            </a:prstGeom>
            <a:noFill/>
            <a:ln w="0">
              <a:solidFill>
                <a:srgbClr val="000000"/>
              </a:solidFill>
              <a:round/>
              <a:headEnd/>
              <a:tailEnd/>
            </a:ln>
          </p:spPr>
          <p:txBody>
            <a:bodyPr/>
            <a:lstStyle/>
            <a:p>
              <a:endParaRPr lang="en-US"/>
            </a:p>
          </p:txBody>
        </p:sp>
        <p:sp>
          <p:nvSpPr>
            <p:cNvPr id="20920" name="Line 440"/>
            <p:cNvSpPr>
              <a:spLocks noChangeShapeType="1"/>
            </p:cNvSpPr>
            <p:nvPr/>
          </p:nvSpPr>
          <p:spPr bwMode="auto">
            <a:xfrm>
              <a:off x="1062" y="2490"/>
              <a:ext cx="6" cy="5"/>
            </a:xfrm>
            <a:prstGeom prst="line">
              <a:avLst/>
            </a:prstGeom>
            <a:noFill/>
            <a:ln w="0">
              <a:solidFill>
                <a:srgbClr val="000000"/>
              </a:solidFill>
              <a:round/>
              <a:headEnd/>
              <a:tailEnd/>
            </a:ln>
          </p:spPr>
          <p:txBody>
            <a:bodyPr/>
            <a:lstStyle/>
            <a:p>
              <a:endParaRPr lang="en-US"/>
            </a:p>
          </p:txBody>
        </p:sp>
        <p:sp>
          <p:nvSpPr>
            <p:cNvPr id="20921" name="Line 441"/>
            <p:cNvSpPr>
              <a:spLocks noChangeShapeType="1"/>
            </p:cNvSpPr>
            <p:nvPr/>
          </p:nvSpPr>
          <p:spPr bwMode="auto">
            <a:xfrm>
              <a:off x="1068" y="2495"/>
              <a:ext cx="6" cy="6"/>
            </a:xfrm>
            <a:prstGeom prst="line">
              <a:avLst/>
            </a:prstGeom>
            <a:noFill/>
            <a:ln w="0">
              <a:solidFill>
                <a:srgbClr val="000000"/>
              </a:solidFill>
              <a:round/>
              <a:headEnd/>
              <a:tailEnd/>
            </a:ln>
          </p:spPr>
          <p:txBody>
            <a:bodyPr/>
            <a:lstStyle/>
            <a:p>
              <a:endParaRPr lang="en-US"/>
            </a:p>
          </p:txBody>
        </p:sp>
        <p:sp>
          <p:nvSpPr>
            <p:cNvPr id="20922" name="Line 442"/>
            <p:cNvSpPr>
              <a:spLocks noChangeShapeType="1"/>
            </p:cNvSpPr>
            <p:nvPr/>
          </p:nvSpPr>
          <p:spPr bwMode="auto">
            <a:xfrm>
              <a:off x="1074" y="2501"/>
              <a:ext cx="5" cy="7"/>
            </a:xfrm>
            <a:prstGeom prst="line">
              <a:avLst/>
            </a:prstGeom>
            <a:noFill/>
            <a:ln w="0">
              <a:solidFill>
                <a:srgbClr val="000000"/>
              </a:solidFill>
              <a:round/>
              <a:headEnd/>
              <a:tailEnd/>
            </a:ln>
          </p:spPr>
          <p:txBody>
            <a:bodyPr/>
            <a:lstStyle/>
            <a:p>
              <a:endParaRPr lang="en-US"/>
            </a:p>
          </p:txBody>
        </p:sp>
        <p:sp>
          <p:nvSpPr>
            <p:cNvPr id="20923" name="Line 443"/>
            <p:cNvSpPr>
              <a:spLocks noChangeShapeType="1"/>
            </p:cNvSpPr>
            <p:nvPr/>
          </p:nvSpPr>
          <p:spPr bwMode="auto">
            <a:xfrm>
              <a:off x="1079" y="2508"/>
              <a:ext cx="8" cy="15"/>
            </a:xfrm>
            <a:prstGeom prst="line">
              <a:avLst/>
            </a:prstGeom>
            <a:noFill/>
            <a:ln w="0">
              <a:solidFill>
                <a:srgbClr val="000000"/>
              </a:solidFill>
              <a:round/>
              <a:headEnd/>
              <a:tailEnd/>
            </a:ln>
          </p:spPr>
          <p:txBody>
            <a:bodyPr/>
            <a:lstStyle/>
            <a:p>
              <a:endParaRPr lang="en-US"/>
            </a:p>
          </p:txBody>
        </p:sp>
        <p:sp>
          <p:nvSpPr>
            <p:cNvPr id="20924" name="Line 444"/>
            <p:cNvSpPr>
              <a:spLocks noChangeShapeType="1"/>
            </p:cNvSpPr>
            <p:nvPr/>
          </p:nvSpPr>
          <p:spPr bwMode="auto">
            <a:xfrm>
              <a:off x="1087" y="2523"/>
              <a:ext cx="3" cy="9"/>
            </a:xfrm>
            <a:prstGeom prst="line">
              <a:avLst/>
            </a:prstGeom>
            <a:noFill/>
            <a:ln w="0">
              <a:solidFill>
                <a:srgbClr val="000000"/>
              </a:solidFill>
              <a:round/>
              <a:headEnd/>
              <a:tailEnd/>
            </a:ln>
          </p:spPr>
          <p:txBody>
            <a:bodyPr/>
            <a:lstStyle/>
            <a:p>
              <a:endParaRPr lang="en-US"/>
            </a:p>
          </p:txBody>
        </p:sp>
        <p:sp>
          <p:nvSpPr>
            <p:cNvPr id="20925" name="Line 445"/>
            <p:cNvSpPr>
              <a:spLocks noChangeShapeType="1"/>
            </p:cNvSpPr>
            <p:nvPr/>
          </p:nvSpPr>
          <p:spPr bwMode="auto">
            <a:xfrm>
              <a:off x="1090" y="2532"/>
              <a:ext cx="2" cy="9"/>
            </a:xfrm>
            <a:prstGeom prst="line">
              <a:avLst/>
            </a:prstGeom>
            <a:noFill/>
            <a:ln w="0">
              <a:solidFill>
                <a:srgbClr val="000000"/>
              </a:solidFill>
              <a:round/>
              <a:headEnd/>
              <a:tailEnd/>
            </a:ln>
          </p:spPr>
          <p:txBody>
            <a:bodyPr/>
            <a:lstStyle/>
            <a:p>
              <a:endParaRPr lang="en-US"/>
            </a:p>
          </p:txBody>
        </p:sp>
        <p:sp>
          <p:nvSpPr>
            <p:cNvPr id="20926" name="Line 446"/>
            <p:cNvSpPr>
              <a:spLocks noChangeShapeType="1"/>
            </p:cNvSpPr>
            <p:nvPr/>
          </p:nvSpPr>
          <p:spPr bwMode="auto">
            <a:xfrm>
              <a:off x="1092" y="2541"/>
              <a:ext cx="3" cy="20"/>
            </a:xfrm>
            <a:prstGeom prst="line">
              <a:avLst/>
            </a:prstGeom>
            <a:noFill/>
            <a:ln w="0">
              <a:solidFill>
                <a:srgbClr val="000000"/>
              </a:solidFill>
              <a:round/>
              <a:headEnd/>
              <a:tailEnd/>
            </a:ln>
          </p:spPr>
          <p:txBody>
            <a:bodyPr/>
            <a:lstStyle/>
            <a:p>
              <a:endParaRPr lang="en-US"/>
            </a:p>
          </p:txBody>
        </p:sp>
        <p:sp>
          <p:nvSpPr>
            <p:cNvPr id="20927" name="Line 447"/>
            <p:cNvSpPr>
              <a:spLocks noChangeShapeType="1"/>
            </p:cNvSpPr>
            <p:nvPr/>
          </p:nvSpPr>
          <p:spPr bwMode="auto">
            <a:xfrm>
              <a:off x="1095" y="2561"/>
              <a:ext cx="1" cy="23"/>
            </a:xfrm>
            <a:prstGeom prst="line">
              <a:avLst/>
            </a:prstGeom>
            <a:noFill/>
            <a:ln w="0">
              <a:solidFill>
                <a:srgbClr val="000000"/>
              </a:solidFill>
              <a:round/>
              <a:headEnd/>
              <a:tailEnd/>
            </a:ln>
          </p:spPr>
          <p:txBody>
            <a:bodyPr/>
            <a:lstStyle/>
            <a:p>
              <a:endParaRPr lang="en-US"/>
            </a:p>
          </p:txBody>
        </p:sp>
        <p:sp>
          <p:nvSpPr>
            <p:cNvPr id="20928" name="Line 448"/>
            <p:cNvSpPr>
              <a:spLocks noChangeShapeType="1"/>
            </p:cNvSpPr>
            <p:nvPr/>
          </p:nvSpPr>
          <p:spPr bwMode="auto">
            <a:xfrm flipH="1">
              <a:off x="1095" y="2584"/>
              <a:ext cx="1" cy="26"/>
            </a:xfrm>
            <a:prstGeom prst="line">
              <a:avLst/>
            </a:prstGeom>
            <a:noFill/>
            <a:ln w="0">
              <a:solidFill>
                <a:srgbClr val="000000"/>
              </a:solidFill>
              <a:round/>
              <a:headEnd/>
              <a:tailEnd/>
            </a:ln>
          </p:spPr>
          <p:txBody>
            <a:bodyPr/>
            <a:lstStyle/>
            <a:p>
              <a:endParaRPr lang="en-US"/>
            </a:p>
          </p:txBody>
        </p:sp>
        <p:sp>
          <p:nvSpPr>
            <p:cNvPr id="20929" name="Line 449"/>
            <p:cNvSpPr>
              <a:spLocks noChangeShapeType="1"/>
            </p:cNvSpPr>
            <p:nvPr/>
          </p:nvSpPr>
          <p:spPr bwMode="auto">
            <a:xfrm flipH="1">
              <a:off x="1091" y="2610"/>
              <a:ext cx="4" cy="28"/>
            </a:xfrm>
            <a:prstGeom prst="line">
              <a:avLst/>
            </a:prstGeom>
            <a:noFill/>
            <a:ln w="0">
              <a:solidFill>
                <a:srgbClr val="000000"/>
              </a:solidFill>
              <a:round/>
              <a:headEnd/>
              <a:tailEnd/>
            </a:ln>
          </p:spPr>
          <p:txBody>
            <a:bodyPr/>
            <a:lstStyle/>
            <a:p>
              <a:endParaRPr lang="en-US"/>
            </a:p>
          </p:txBody>
        </p:sp>
        <p:sp>
          <p:nvSpPr>
            <p:cNvPr id="20930" name="Line 450"/>
            <p:cNvSpPr>
              <a:spLocks noChangeShapeType="1"/>
            </p:cNvSpPr>
            <p:nvPr/>
          </p:nvSpPr>
          <p:spPr bwMode="auto">
            <a:xfrm flipH="1">
              <a:off x="1086" y="2638"/>
              <a:ext cx="5" cy="32"/>
            </a:xfrm>
            <a:prstGeom prst="line">
              <a:avLst/>
            </a:prstGeom>
            <a:noFill/>
            <a:ln w="0">
              <a:solidFill>
                <a:srgbClr val="000000"/>
              </a:solidFill>
              <a:round/>
              <a:headEnd/>
              <a:tailEnd/>
            </a:ln>
          </p:spPr>
          <p:txBody>
            <a:bodyPr/>
            <a:lstStyle/>
            <a:p>
              <a:endParaRPr lang="en-US"/>
            </a:p>
          </p:txBody>
        </p:sp>
        <p:sp>
          <p:nvSpPr>
            <p:cNvPr id="20931" name="Line 451"/>
            <p:cNvSpPr>
              <a:spLocks noChangeShapeType="1"/>
            </p:cNvSpPr>
            <p:nvPr/>
          </p:nvSpPr>
          <p:spPr bwMode="auto">
            <a:xfrm flipH="1">
              <a:off x="1080" y="2670"/>
              <a:ext cx="6" cy="31"/>
            </a:xfrm>
            <a:prstGeom prst="line">
              <a:avLst/>
            </a:prstGeom>
            <a:noFill/>
            <a:ln w="0">
              <a:solidFill>
                <a:srgbClr val="000000"/>
              </a:solidFill>
              <a:round/>
              <a:headEnd/>
              <a:tailEnd/>
            </a:ln>
          </p:spPr>
          <p:txBody>
            <a:bodyPr/>
            <a:lstStyle/>
            <a:p>
              <a:endParaRPr lang="en-US"/>
            </a:p>
          </p:txBody>
        </p:sp>
        <p:sp>
          <p:nvSpPr>
            <p:cNvPr id="20932" name="Line 452"/>
            <p:cNvSpPr>
              <a:spLocks noChangeShapeType="1"/>
            </p:cNvSpPr>
            <p:nvPr/>
          </p:nvSpPr>
          <p:spPr bwMode="auto">
            <a:xfrm flipH="1">
              <a:off x="1077" y="2701"/>
              <a:ext cx="3" cy="28"/>
            </a:xfrm>
            <a:prstGeom prst="line">
              <a:avLst/>
            </a:prstGeom>
            <a:noFill/>
            <a:ln w="0">
              <a:solidFill>
                <a:srgbClr val="000000"/>
              </a:solidFill>
              <a:round/>
              <a:headEnd/>
              <a:tailEnd/>
            </a:ln>
          </p:spPr>
          <p:txBody>
            <a:bodyPr/>
            <a:lstStyle/>
            <a:p>
              <a:endParaRPr lang="en-US"/>
            </a:p>
          </p:txBody>
        </p:sp>
        <p:sp>
          <p:nvSpPr>
            <p:cNvPr id="20933" name="Line 453"/>
            <p:cNvSpPr>
              <a:spLocks noChangeShapeType="1"/>
            </p:cNvSpPr>
            <p:nvPr/>
          </p:nvSpPr>
          <p:spPr bwMode="auto">
            <a:xfrm flipH="1">
              <a:off x="1075" y="2729"/>
              <a:ext cx="2" cy="26"/>
            </a:xfrm>
            <a:prstGeom prst="line">
              <a:avLst/>
            </a:prstGeom>
            <a:noFill/>
            <a:ln w="0">
              <a:solidFill>
                <a:srgbClr val="000000"/>
              </a:solidFill>
              <a:round/>
              <a:headEnd/>
              <a:tailEnd/>
            </a:ln>
          </p:spPr>
          <p:txBody>
            <a:bodyPr/>
            <a:lstStyle/>
            <a:p>
              <a:endParaRPr lang="en-US"/>
            </a:p>
          </p:txBody>
        </p:sp>
        <p:sp>
          <p:nvSpPr>
            <p:cNvPr id="20934" name="Line 454"/>
            <p:cNvSpPr>
              <a:spLocks noChangeShapeType="1"/>
            </p:cNvSpPr>
            <p:nvPr/>
          </p:nvSpPr>
          <p:spPr bwMode="auto">
            <a:xfrm>
              <a:off x="1075" y="2755"/>
              <a:ext cx="1" cy="23"/>
            </a:xfrm>
            <a:prstGeom prst="line">
              <a:avLst/>
            </a:prstGeom>
            <a:noFill/>
            <a:ln w="0">
              <a:solidFill>
                <a:srgbClr val="000000"/>
              </a:solidFill>
              <a:round/>
              <a:headEnd/>
              <a:tailEnd/>
            </a:ln>
          </p:spPr>
          <p:txBody>
            <a:bodyPr/>
            <a:lstStyle/>
            <a:p>
              <a:endParaRPr lang="en-US"/>
            </a:p>
          </p:txBody>
        </p:sp>
        <p:sp>
          <p:nvSpPr>
            <p:cNvPr id="20935" name="Line 455"/>
            <p:cNvSpPr>
              <a:spLocks noChangeShapeType="1"/>
            </p:cNvSpPr>
            <p:nvPr/>
          </p:nvSpPr>
          <p:spPr bwMode="auto">
            <a:xfrm>
              <a:off x="1076" y="2778"/>
              <a:ext cx="4" cy="20"/>
            </a:xfrm>
            <a:prstGeom prst="line">
              <a:avLst/>
            </a:prstGeom>
            <a:noFill/>
            <a:ln w="0">
              <a:solidFill>
                <a:srgbClr val="000000"/>
              </a:solidFill>
              <a:round/>
              <a:headEnd/>
              <a:tailEnd/>
            </a:ln>
          </p:spPr>
          <p:txBody>
            <a:bodyPr/>
            <a:lstStyle/>
            <a:p>
              <a:endParaRPr lang="en-US"/>
            </a:p>
          </p:txBody>
        </p:sp>
        <p:sp>
          <p:nvSpPr>
            <p:cNvPr id="20936" name="Line 456"/>
            <p:cNvSpPr>
              <a:spLocks noChangeShapeType="1"/>
            </p:cNvSpPr>
            <p:nvPr/>
          </p:nvSpPr>
          <p:spPr bwMode="auto">
            <a:xfrm>
              <a:off x="1080" y="2798"/>
              <a:ext cx="5" cy="18"/>
            </a:xfrm>
            <a:prstGeom prst="line">
              <a:avLst/>
            </a:prstGeom>
            <a:noFill/>
            <a:ln w="0">
              <a:solidFill>
                <a:srgbClr val="000000"/>
              </a:solidFill>
              <a:round/>
              <a:headEnd/>
              <a:tailEnd/>
            </a:ln>
          </p:spPr>
          <p:txBody>
            <a:bodyPr/>
            <a:lstStyle/>
            <a:p>
              <a:endParaRPr lang="en-US"/>
            </a:p>
          </p:txBody>
        </p:sp>
        <p:sp>
          <p:nvSpPr>
            <p:cNvPr id="20937" name="Line 457"/>
            <p:cNvSpPr>
              <a:spLocks noChangeShapeType="1"/>
            </p:cNvSpPr>
            <p:nvPr/>
          </p:nvSpPr>
          <p:spPr bwMode="auto">
            <a:xfrm>
              <a:off x="1085" y="2816"/>
              <a:ext cx="8" cy="15"/>
            </a:xfrm>
            <a:prstGeom prst="line">
              <a:avLst/>
            </a:prstGeom>
            <a:noFill/>
            <a:ln w="0">
              <a:solidFill>
                <a:srgbClr val="000000"/>
              </a:solidFill>
              <a:round/>
              <a:headEnd/>
              <a:tailEnd/>
            </a:ln>
          </p:spPr>
          <p:txBody>
            <a:bodyPr/>
            <a:lstStyle/>
            <a:p>
              <a:endParaRPr lang="en-US"/>
            </a:p>
          </p:txBody>
        </p:sp>
        <p:sp>
          <p:nvSpPr>
            <p:cNvPr id="20938" name="Line 458"/>
            <p:cNvSpPr>
              <a:spLocks noChangeShapeType="1"/>
            </p:cNvSpPr>
            <p:nvPr/>
          </p:nvSpPr>
          <p:spPr bwMode="auto">
            <a:xfrm>
              <a:off x="1093" y="2831"/>
              <a:ext cx="5" cy="7"/>
            </a:xfrm>
            <a:prstGeom prst="line">
              <a:avLst/>
            </a:prstGeom>
            <a:noFill/>
            <a:ln w="0">
              <a:solidFill>
                <a:srgbClr val="000000"/>
              </a:solidFill>
              <a:round/>
              <a:headEnd/>
              <a:tailEnd/>
            </a:ln>
          </p:spPr>
          <p:txBody>
            <a:bodyPr/>
            <a:lstStyle/>
            <a:p>
              <a:endParaRPr lang="en-US"/>
            </a:p>
          </p:txBody>
        </p:sp>
        <p:sp>
          <p:nvSpPr>
            <p:cNvPr id="20939" name="Line 459"/>
            <p:cNvSpPr>
              <a:spLocks noChangeShapeType="1"/>
            </p:cNvSpPr>
            <p:nvPr/>
          </p:nvSpPr>
          <p:spPr bwMode="auto">
            <a:xfrm>
              <a:off x="1098" y="2838"/>
              <a:ext cx="5" cy="6"/>
            </a:xfrm>
            <a:prstGeom prst="line">
              <a:avLst/>
            </a:prstGeom>
            <a:noFill/>
            <a:ln w="0">
              <a:solidFill>
                <a:srgbClr val="000000"/>
              </a:solidFill>
              <a:round/>
              <a:headEnd/>
              <a:tailEnd/>
            </a:ln>
          </p:spPr>
          <p:txBody>
            <a:bodyPr/>
            <a:lstStyle/>
            <a:p>
              <a:endParaRPr lang="en-US"/>
            </a:p>
          </p:txBody>
        </p:sp>
        <p:sp>
          <p:nvSpPr>
            <p:cNvPr id="20940" name="Line 460"/>
            <p:cNvSpPr>
              <a:spLocks noChangeShapeType="1"/>
            </p:cNvSpPr>
            <p:nvPr/>
          </p:nvSpPr>
          <p:spPr bwMode="auto">
            <a:xfrm>
              <a:off x="1103" y="2844"/>
              <a:ext cx="7" cy="5"/>
            </a:xfrm>
            <a:prstGeom prst="line">
              <a:avLst/>
            </a:prstGeom>
            <a:noFill/>
            <a:ln w="0">
              <a:solidFill>
                <a:srgbClr val="000000"/>
              </a:solidFill>
              <a:round/>
              <a:headEnd/>
              <a:tailEnd/>
            </a:ln>
          </p:spPr>
          <p:txBody>
            <a:bodyPr/>
            <a:lstStyle/>
            <a:p>
              <a:endParaRPr lang="en-US"/>
            </a:p>
          </p:txBody>
        </p:sp>
        <p:sp>
          <p:nvSpPr>
            <p:cNvPr id="20941" name="Line 461"/>
            <p:cNvSpPr>
              <a:spLocks noChangeShapeType="1"/>
            </p:cNvSpPr>
            <p:nvPr/>
          </p:nvSpPr>
          <p:spPr bwMode="auto">
            <a:xfrm>
              <a:off x="1110" y="2849"/>
              <a:ext cx="6" cy="5"/>
            </a:xfrm>
            <a:prstGeom prst="line">
              <a:avLst/>
            </a:prstGeom>
            <a:noFill/>
            <a:ln w="0">
              <a:solidFill>
                <a:srgbClr val="000000"/>
              </a:solidFill>
              <a:round/>
              <a:headEnd/>
              <a:tailEnd/>
            </a:ln>
          </p:spPr>
          <p:txBody>
            <a:bodyPr/>
            <a:lstStyle/>
            <a:p>
              <a:endParaRPr lang="en-US"/>
            </a:p>
          </p:txBody>
        </p:sp>
        <p:sp>
          <p:nvSpPr>
            <p:cNvPr id="20942" name="Line 462"/>
            <p:cNvSpPr>
              <a:spLocks noChangeShapeType="1"/>
            </p:cNvSpPr>
            <p:nvPr/>
          </p:nvSpPr>
          <p:spPr bwMode="auto">
            <a:xfrm>
              <a:off x="1116" y="2854"/>
              <a:ext cx="16" cy="8"/>
            </a:xfrm>
            <a:prstGeom prst="line">
              <a:avLst/>
            </a:prstGeom>
            <a:noFill/>
            <a:ln w="0">
              <a:solidFill>
                <a:srgbClr val="000000"/>
              </a:solidFill>
              <a:round/>
              <a:headEnd/>
              <a:tailEnd/>
            </a:ln>
          </p:spPr>
          <p:txBody>
            <a:bodyPr/>
            <a:lstStyle/>
            <a:p>
              <a:endParaRPr lang="en-US"/>
            </a:p>
          </p:txBody>
        </p:sp>
        <p:sp>
          <p:nvSpPr>
            <p:cNvPr id="20943" name="Line 463"/>
            <p:cNvSpPr>
              <a:spLocks noChangeShapeType="1"/>
            </p:cNvSpPr>
            <p:nvPr/>
          </p:nvSpPr>
          <p:spPr bwMode="auto">
            <a:xfrm>
              <a:off x="1132" y="2862"/>
              <a:ext cx="8" cy="3"/>
            </a:xfrm>
            <a:prstGeom prst="line">
              <a:avLst/>
            </a:prstGeom>
            <a:noFill/>
            <a:ln w="0">
              <a:solidFill>
                <a:srgbClr val="000000"/>
              </a:solidFill>
              <a:round/>
              <a:headEnd/>
              <a:tailEnd/>
            </a:ln>
          </p:spPr>
          <p:txBody>
            <a:bodyPr/>
            <a:lstStyle/>
            <a:p>
              <a:endParaRPr lang="en-US"/>
            </a:p>
          </p:txBody>
        </p:sp>
        <p:sp>
          <p:nvSpPr>
            <p:cNvPr id="20944" name="Line 464"/>
            <p:cNvSpPr>
              <a:spLocks noChangeShapeType="1"/>
            </p:cNvSpPr>
            <p:nvPr/>
          </p:nvSpPr>
          <p:spPr bwMode="auto">
            <a:xfrm>
              <a:off x="1140" y="2865"/>
              <a:ext cx="10" cy="3"/>
            </a:xfrm>
            <a:prstGeom prst="line">
              <a:avLst/>
            </a:prstGeom>
            <a:noFill/>
            <a:ln w="0">
              <a:solidFill>
                <a:srgbClr val="000000"/>
              </a:solidFill>
              <a:round/>
              <a:headEnd/>
              <a:tailEnd/>
            </a:ln>
          </p:spPr>
          <p:txBody>
            <a:bodyPr/>
            <a:lstStyle/>
            <a:p>
              <a:endParaRPr lang="en-US"/>
            </a:p>
          </p:txBody>
        </p:sp>
        <p:sp>
          <p:nvSpPr>
            <p:cNvPr id="20945" name="Line 465"/>
            <p:cNvSpPr>
              <a:spLocks noChangeShapeType="1"/>
            </p:cNvSpPr>
            <p:nvPr/>
          </p:nvSpPr>
          <p:spPr bwMode="auto">
            <a:xfrm>
              <a:off x="1150" y="2868"/>
              <a:ext cx="20" cy="3"/>
            </a:xfrm>
            <a:prstGeom prst="line">
              <a:avLst/>
            </a:prstGeom>
            <a:noFill/>
            <a:ln w="0">
              <a:solidFill>
                <a:srgbClr val="000000"/>
              </a:solidFill>
              <a:round/>
              <a:headEnd/>
              <a:tailEnd/>
            </a:ln>
          </p:spPr>
          <p:txBody>
            <a:bodyPr/>
            <a:lstStyle/>
            <a:p>
              <a:endParaRPr lang="en-US"/>
            </a:p>
          </p:txBody>
        </p:sp>
        <p:sp>
          <p:nvSpPr>
            <p:cNvPr id="20946" name="Line 466"/>
            <p:cNvSpPr>
              <a:spLocks noChangeShapeType="1"/>
            </p:cNvSpPr>
            <p:nvPr/>
          </p:nvSpPr>
          <p:spPr bwMode="auto">
            <a:xfrm>
              <a:off x="1170" y="2871"/>
              <a:ext cx="23" cy="1"/>
            </a:xfrm>
            <a:prstGeom prst="line">
              <a:avLst/>
            </a:prstGeom>
            <a:noFill/>
            <a:ln w="0">
              <a:solidFill>
                <a:srgbClr val="000000"/>
              </a:solidFill>
              <a:round/>
              <a:headEnd/>
              <a:tailEnd/>
            </a:ln>
          </p:spPr>
          <p:txBody>
            <a:bodyPr/>
            <a:lstStyle/>
            <a:p>
              <a:endParaRPr lang="en-US"/>
            </a:p>
          </p:txBody>
        </p:sp>
        <p:sp>
          <p:nvSpPr>
            <p:cNvPr id="20947" name="Line 467"/>
            <p:cNvSpPr>
              <a:spLocks noChangeShapeType="1"/>
            </p:cNvSpPr>
            <p:nvPr/>
          </p:nvSpPr>
          <p:spPr bwMode="auto">
            <a:xfrm flipV="1">
              <a:off x="1193" y="2871"/>
              <a:ext cx="26" cy="1"/>
            </a:xfrm>
            <a:prstGeom prst="line">
              <a:avLst/>
            </a:prstGeom>
            <a:noFill/>
            <a:ln w="0">
              <a:solidFill>
                <a:srgbClr val="000000"/>
              </a:solidFill>
              <a:round/>
              <a:headEnd/>
              <a:tailEnd/>
            </a:ln>
          </p:spPr>
          <p:txBody>
            <a:bodyPr/>
            <a:lstStyle/>
            <a:p>
              <a:endParaRPr lang="en-US"/>
            </a:p>
          </p:txBody>
        </p:sp>
        <p:sp>
          <p:nvSpPr>
            <p:cNvPr id="20948" name="Line 468"/>
            <p:cNvSpPr>
              <a:spLocks noChangeShapeType="1"/>
            </p:cNvSpPr>
            <p:nvPr/>
          </p:nvSpPr>
          <p:spPr bwMode="auto">
            <a:xfrm flipV="1">
              <a:off x="1219" y="2867"/>
              <a:ext cx="28" cy="4"/>
            </a:xfrm>
            <a:prstGeom prst="line">
              <a:avLst/>
            </a:prstGeom>
            <a:noFill/>
            <a:ln w="0">
              <a:solidFill>
                <a:srgbClr val="000000"/>
              </a:solidFill>
              <a:round/>
              <a:headEnd/>
              <a:tailEnd/>
            </a:ln>
          </p:spPr>
          <p:txBody>
            <a:bodyPr/>
            <a:lstStyle/>
            <a:p>
              <a:endParaRPr lang="en-US"/>
            </a:p>
          </p:txBody>
        </p:sp>
        <p:sp>
          <p:nvSpPr>
            <p:cNvPr id="20949" name="Line 469"/>
            <p:cNvSpPr>
              <a:spLocks noChangeShapeType="1"/>
            </p:cNvSpPr>
            <p:nvPr/>
          </p:nvSpPr>
          <p:spPr bwMode="auto">
            <a:xfrm flipV="1">
              <a:off x="1247" y="2862"/>
              <a:ext cx="31" cy="5"/>
            </a:xfrm>
            <a:prstGeom prst="line">
              <a:avLst/>
            </a:prstGeom>
            <a:noFill/>
            <a:ln w="0">
              <a:solidFill>
                <a:srgbClr val="000000"/>
              </a:solidFill>
              <a:round/>
              <a:headEnd/>
              <a:tailEnd/>
            </a:ln>
          </p:spPr>
          <p:txBody>
            <a:bodyPr/>
            <a:lstStyle/>
            <a:p>
              <a:endParaRPr lang="en-US"/>
            </a:p>
          </p:txBody>
        </p:sp>
        <p:sp>
          <p:nvSpPr>
            <p:cNvPr id="20950" name="Line 470"/>
            <p:cNvSpPr>
              <a:spLocks noChangeShapeType="1"/>
            </p:cNvSpPr>
            <p:nvPr/>
          </p:nvSpPr>
          <p:spPr bwMode="auto">
            <a:xfrm flipV="1">
              <a:off x="1278" y="2856"/>
              <a:ext cx="32" cy="6"/>
            </a:xfrm>
            <a:prstGeom prst="line">
              <a:avLst/>
            </a:prstGeom>
            <a:noFill/>
            <a:ln w="0">
              <a:solidFill>
                <a:srgbClr val="000000"/>
              </a:solidFill>
              <a:round/>
              <a:headEnd/>
              <a:tailEnd/>
            </a:ln>
          </p:spPr>
          <p:txBody>
            <a:bodyPr/>
            <a:lstStyle/>
            <a:p>
              <a:endParaRPr lang="en-US"/>
            </a:p>
          </p:txBody>
        </p:sp>
        <p:sp>
          <p:nvSpPr>
            <p:cNvPr id="20951" name="Line 471"/>
            <p:cNvSpPr>
              <a:spLocks noChangeShapeType="1"/>
            </p:cNvSpPr>
            <p:nvPr/>
          </p:nvSpPr>
          <p:spPr bwMode="auto">
            <a:xfrm flipV="1">
              <a:off x="1310" y="2852"/>
              <a:ext cx="28" cy="4"/>
            </a:xfrm>
            <a:prstGeom prst="line">
              <a:avLst/>
            </a:prstGeom>
            <a:noFill/>
            <a:ln w="0">
              <a:solidFill>
                <a:srgbClr val="000000"/>
              </a:solidFill>
              <a:round/>
              <a:headEnd/>
              <a:tailEnd/>
            </a:ln>
          </p:spPr>
          <p:txBody>
            <a:bodyPr/>
            <a:lstStyle/>
            <a:p>
              <a:endParaRPr lang="en-US"/>
            </a:p>
          </p:txBody>
        </p:sp>
        <p:sp>
          <p:nvSpPr>
            <p:cNvPr id="20952" name="Line 472"/>
            <p:cNvSpPr>
              <a:spLocks noChangeShapeType="1"/>
            </p:cNvSpPr>
            <p:nvPr/>
          </p:nvSpPr>
          <p:spPr bwMode="auto">
            <a:xfrm flipV="1">
              <a:off x="1338" y="2851"/>
              <a:ext cx="26" cy="1"/>
            </a:xfrm>
            <a:prstGeom prst="line">
              <a:avLst/>
            </a:prstGeom>
            <a:noFill/>
            <a:ln w="0">
              <a:solidFill>
                <a:srgbClr val="000000"/>
              </a:solidFill>
              <a:round/>
              <a:headEnd/>
              <a:tailEnd/>
            </a:ln>
          </p:spPr>
          <p:txBody>
            <a:bodyPr/>
            <a:lstStyle/>
            <a:p>
              <a:endParaRPr lang="en-US"/>
            </a:p>
          </p:txBody>
        </p:sp>
        <p:sp>
          <p:nvSpPr>
            <p:cNvPr id="20953" name="Line 473"/>
            <p:cNvSpPr>
              <a:spLocks noChangeShapeType="1"/>
            </p:cNvSpPr>
            <p:nvPr/>
          </p:nvSpPr>
          <p:spPr bwMode="auto">
            <a:xfrm>
              <a:off x="1364" y="2851"/>
              <a:ext cx="11" cy="1"/>
            </a:xfrm>
            <a:prstGeom prst="line">
              <a:avLst/>
            </a:prstGeom>
            <a:noFill/>
            <a:ln w="0">
              <a:solidFill>
                <a:srgbClr val="000000"/>
              </a:solidFill>
              <a:round/>
              <a:headEnd/>
              <a:tailEnd/>
            </a:ln>
          </p:spPr>
          <p:txBody>
            <a:bodyPr/>
            <a:lstStyle/>
            <a:p>
              <a:endParaRPr lang="en-US"/>
            </a:p>
          </p:txBody>
        </p:sp>
        <p:sp>
          <p:nvSpPr>
            <p:cNvPr id="20954" name="Line 474"/>
            <p:cNvSpPr>
              <a:spLocks noChangeShapeType="1"/>
            </p:cNvSpPr>
            <p:nvPr/>
          </p:nvSpPr>
          <p:spPr bwMode="auto">
            <a:xfrm>
              <a:off x="1375" y="2852"/>
              <a:ext cx="12" cy="1"/>
            </a:xfrm>
            <a:prstGeom prst="line">
              <a:avLst/>
            </a:prstGeom>
            <a:noFill/>
            <a:ln w="0">
              <a:solidFill>
                <a:srgbClr val="000000"/>
              </a:solidFill>
              <a:round/>
              <a:headEnd/>
              <a:tailEnd/>
            </a:ln>
          </p:spPr>
          <p:txBody>
            <a:bodyPr/>
            <a:lstStyle/>
            <a:p>
              <a:endParaRPr lang="en-US"/>
            </a:p>
          </p:txBody>
        </p:sp>
        <p:sp>
          <p:nvSpPr>
            <p:cNvPr id="20955" name="Line 475"/>
            <p:cNvSpPr>
              <a:spLocks noChangeShapeType="1"/>
            </p:cNvSpPr>
            <p:nvPr/>
          </p:nvSpPr>
          <p:spPr bwMode="auto">
            <a:xfrm>
              <a:off x="1387" y="2852"/>
              <a:ext cx="20" cy="4"/>
            </a:xfrm>
            <a:prstGeom prst="line">
              <a:avLst/>
            </a:prstGeom>
            <a:noFill/>
            <a:ln w="0">
              <a:solidFill>
                <a:srgbClr val="000000"/>
              </a:solidFill>
              <a:round/>
              <a:headEnd/>
              <a:tailEnd/>
            </a:ln>
          </p:spPr>
          <p:txBody>
            <a:bodyPr/>
            <a:lstStyle/>
            <a:p>
              <a:endParaRPr lang="en-US"/>
            </a:p>
          </p:txBody>
        </p:sp>
        <p:sp>
          <p:nvSpPr>
            <p:cNvPr id="20956" name="Line 476"/>
            <p:cNvSpPr>
              <a:spLocks noChangeShapeType="1"/>
            </p:cNvSpPr>
            <p:nvPr/>
          </p:nvSpPr>
          <p:spPr bwMode="auto">
            <a:xfrm>
              <a:off x="1407" y="2856"/>
              <a:ext cx="18" cy="5"/>
            </a:xfrm>
            <a:prstGeom prst="line">
              <a:avLst/>
            </a:prstGeom>
            <a:noFill/>
            <a:ln w="0">
              <a:solidFill>
                <a:srgbClr val="000000"/>
              </a:solidFill>
              <a:round/>
              <a:headEnd/>
              <a:tailEnd/>
            </a:ln>
          </p:spPr>
          <p:txBody>
            <a:bodyPr/>
            <a:lstStyle/>
            <a:p>
              <a:endParaRPr lang="en-US"/>
            </a:p>
          </p:txBody>
        </p:sp>
        <p:sp>
          <p:nvSpPr>
            <p:cNvPr id="20957" name="Line 477"/>
            <p:cNvSpPr>
              <a:spLocks noChangeShapeType="1"/>
            </p:cNvSpPr>
            <p:nvPr/>
          </p:nvSpPr>
          <p:spPr bwMode="auto">
            <a:xfrm>
              <a:off x="1425" y="2861"/>
              <a:ext cx="8" cy="3"/>
            </a:xfrm>
            <a:prstGeom prst="line">
              <a:avLst/>
            </a:prstGeom>
            <a:noFill/>
            <a:ln w="0">
              <a:solidFill>
                <a:srgbClr val="000000"/>
              </a:solidFill>
              <a:round/>
              <a:headEnd/>
              <a:tailEnd/>
            </a:ln>
          </p:spPr>
          <p:txBody>
            <a:bodyPr/>
            <a:lstStyle/>
            <a:p>
              <a:endParaRPr lang="en-US"/>
            </a:p>
          </p:txBody>
        </p:sp>
        <p:sp>
          <p:nvSpPr>
            <p:cNvPr id="20958" name="Line 478"/>
            <p:cNvSpPr>
              <a:spLocks noChangeShapeType="1"/>
            </p:cNvSpPr>
            <p:nvPr/>
          </p:nvSpPr>
          <p:spPr bwMode="auto">
            <a:xfrm>
              <a:off x="1433" y="2864"/>
              <a:ext cx="7" cy="5"/>
            </a:xfrm>
            <a:prstGeom prst="line">
              <a:avLst/>
            </a:prstGeom>
            <a:noFill/>
            <a:ln w="0">
              <a:solidFill>
                <a:srgbClr val="000000"/>
              </a:solidFill>
              <a:round/>
              <a:headEnd/>
              <a:tailEnd/>
            </a:ln>
          </p:spPr>
          <p:txBody>
            <a:bodyPr/>
            <a:lstStyle/>
            <a:p>
              <a:endParaRPr lang="en-US"/>
            </a:p>
          </p:txBody>
        </p:sp>
        <p:sp>
          <p:nvSpPr>
            <p:cNvPr id="20959" name="Line 479"/>
            <p:cNvSpPr>
              <a:spLocks noChangeShapeType="1"/>
            </p:cNvSpPr>
            <p:nvPr/>
          </p:nvSpPr>
          <p:spPr bwMode="auto">
            <a:xfrm>
              <a:off x="1440" y="2869"/>
              <a:ext cx="13" cy="10"/>
            </a:xfrm>
            <a:prstGeom prst="line">
              <a:avLst/>
            </a:prstGeom>
            <a:noFill/>
            <a:ln w="0">
              <a:solidFill>
                <a:srgbClr val="000000"/>
              </a:solidFill>
              <a:round/>
              <a:headEnd/>
              <a:tailEnd/>
            </a:ln>
          </p:spPr>
          <p:txBody>
            <a:bodyPr/>
            <a:lstStyle/>
            <a:p>
              <a:endParaRPr lang="en-US"/>
            </a:p>
          </p:txBody>
        </p:sp>
        <p:sp>
          <p:nvSpPr>
            <p:cNvPr id="20960" name="Line 480"/>
            <p:cNvSpPr>
              <a:spLocks noChangeShapeType="1"/>
            </p:cNvSpPr>
            <p:nvPr/>
          </p:nvSpPr>
          <p:spPr bwMode="auto">
            <a:xfrm>
              <a:off x="1453" y="2879"/>
              <a:ext cx="10" cy="13"/>
            </a:xfrm>
            <a:prstGeom prst="line">
              <a:avLst/>
            </a:prstGeom>
            <a:noFill/>
            <a:ln w="0">
              <a:solidFill>
                <a:srgbClr val="000000"/>
              </a:solidFill>
              <a:round/>
              <a:headEnd/>
              <a:tailEnd/>
            </a:ln>
          </p:spPr>
          <p:txBody>
            <a:bodyPr/>
            <a:lstStyle/>
            <a:p>
              <a:endParaRPr lang="en-US"/>
            </a:p>
          </p:txBody>
        </p:sp>
        <p:sp>
          <p:nvSpPr>
            <p:cNvPr id="20961" name="Line 481"/>
            <p:cNvSpPr>
              <a:spLocks noChangeShapeType="1"/>
            </p:cNvSpPr>
            <p:nvPr/>
          </p:nvSpPr>
          <p:spPr bwMode="auto">
            <a:xfrm>
              <a:off x="1463" y="2892"/>
              <a:ext cx="8" cy="15"/>
            </a:xfrm>
            <a:prstGeom prst="line">
              <a:avLst/>
            </a:prstGeom>
            <a:noFill/>
            <a:ln w="0">
              <a:solidFill>
                <a:srgbClr val="000000"/>
              </a:solidFill>
              <a:round/>
              <a:headEnd/>
              <a:tailEnd/>
            </a:ln>
          </p:spPr>
          <p:txBody>
            <a:bodyPr/>
            <a:lstStyle/>
            <a:p>
              <a:endParaRPr lang="en-US"/>
            </a:p>
          </p:txBody>
        </p:sp>
        <p:sp>
          <p:nvSpPr>
            <p:cNvPr id="20962" name="Line 482"/>
            <p:cNvSpPr>
              <a:spLocks noChangeShapeType="1"/>
            </p:cNvSpPr>
            <p:nvPr/>
          </p:nvSpPr>
          <p:spPr bwMode="auto">
            <a:xfrm>
              <a:off x="1471" y="2907"/>
              <a:ext cx="3" cy="9"/>
            </a:xfrm>
            <a:prstGeom prst="line">
              <a:avLst/>
            </a:prstGeom>
            <a:noFill/>
            <a:ln w="0">
              <a:solidFill>
                <a:srgbClr val="000000"/>
              </a:solidFill>
              <a:round/>
              <a:headEnd/>
              <a:tailEnd/>
            </a:ln>
          </p:spPr>
          <p:txBody>
            <a:bodyPr/>
            <a:lstStyle/>
            <a:p>
              <a:endParaRPr lang="en-US"/>
            </a:p>
          </p:txBody>
        </p:sp>
        <p:sp>
          <p:nvSpPr>
            <p:cNvPr id="20963" name="Line 483"/>
            <p:cNvSpPr>
              <a:spLocks noChangeShapeType="1"/>
            </p:cNvSpPr>
            <p:nvPr/>
          </p:nvSpPr>
          <p:spPr bwMode="auto">
            <a:xfrm>
              <a:off x="1474" y="2916"/>
              <a:ext cx="3" cy="9"/>
            </a:xfrm>
            <a:prstGeom prst="line">
              <a:avLst/>
            </a:prstGeom>
            <a:noFill/>
            <a:ln w="0">
              <a:solidFill>
                <a:srgbClr val="000000"/>
              </a:solidFill>
              <a:round/>
              <a:headEnd/>
              <a:tailEnd/>
            </a:ln>
          </p:spPr>
          <p:txBody>
            <a:bodyPr/>
            <a:lstStyle/>
            <a:p>
              <a:endParaRPr lang="en-US"/>
            </a:p>
          </p:txBody>
        </p:sp>
        <p:sp>
          <p:nvSpPr>
            <p:cNvPr id="20964" name="Line 484"/>
            <p:cNvSpPr>
              <a:spLocks noChangeShapeType="1"/>
            </p:cNvSpPr>
            <p:nvPr/>
          </p:nvSpPr>
          <p:spPr bwMode="auto">
            <a:xfrm>
              <a:off x="1477" y="2925"/>
              <a:ext cx="3" cy="20"/>
            </a:xfrm>
            <a:prstGeom prst="line">
              <a:avLst/>
            </a:prstGeom>
            <a:noFill/>
            <a:ln w="0">
              <a:solidFill>
                <a:srgbClr val="000000"/>
              </a:solidFill>
              <a:round/>
              <a:headEnd/>
              <a:tailEnd/>
            </a:ln>
          </p:spPr>
          <p:txBody>
            <a:bodyPr/>
            <a:lstStyle/>
            <a:p>
              <a:endParaRPr lang="en-US"/>
            </a:p>
          </p:txBody>
        </p:sp>
        <p:sp>
          <p:nvSpPr>
            <p:cNvPr id="20965" name="Line 485"/>
            <p:cNvSpPr>
              <a:spLocks noChangeShapeType="1"/>
            </p:cNvSpPr>
            <p:nvPr/>
          </p:nvSpPr>
          <p:spPr bwMode="auto">
            <a:xfrm>
              <a:off x="1480" y="2945"/>
              <a:ext cx="1" cy="23"/>
            </a:xfrm>
            <a:prstGeom prst="line">
              <a:avLst/>
            </a:prstGeom>
            <a:noFill/>
            <a:ln w="0">
              <a:solidFill>
                <a:srgbClr val="000000"/>
              </a:solidFill>
              <a:round/>
              <a:headEnd/>
              <a:tailEnd/>
            </a:ln>
          </p:spPr>
          <p:txBody>
            <a:bodyPr/>
            <a:lstStyle/>
            <a:p>
              <a:endParaRPr lang="en-US"/>
            </a:p>
          </p:txBody>
        </p:sp>
        <p:sp>
          <p:nvSpPr>
            <p:cNvPr id="20966" name="Line 486"/>
            <p:cNvSpPr>
              <a:spLocks noChangeShapeType="1"/>
            </p:cNvSpPr>
            <p:nvPr/>
          </p:nvSpPr>
          <p:spPr bwMode="auto">
            <a:xfrm flipH="1">
              <a:off x="1480" y="2968"/>
              <a:ext cx="1" cy="26"/>
            </a:xfrm>
            <a:prstGeom prst="line">
              <a:avLst/>
            </a:prstGeom>
            <a:noFill/>
            <a:ln w="0">
              <a:solidFill>
                <a:srgbClr val="000000"/>
              </a:solidFill>
              <a:round/>
              <a:headEnd/>
              <a:tailEnd/>
            </a:ln>
          </p:spPr>
          <p:txBody>
            <a:bodyPr/>
            <a:lstStyle/>
            <a:p>
              <a:endParaRPr lang="en-US"/>
            </a:p>
          </p:txBody>
        </p:sp>
        <p:sp>
          <p:nvSpPr>
            <p:cNvPr id="20967" name="Line 487"/>
            <p:cNvSpPr>
              <a:spLocks noChangeShapeType="1"/>
            </p:cNvSpPr>
            <p:nvPr/>
          </p:nvSpPr>
          <p:spPr bwMode="auto">
            <a:xfrm flipH="1">
              <a:off x="1476" y="2994"/>
              <a:ext cx="4" cy="28"/>
            </a:xfrm>
            <a:prstGeom prst="line">
              <a:avLst/>
            </a:prstGeom>
            <a:noFill/>
            <a:ln w="0">
              <a:solidFill>
                <a:srgbClr val="000000"/>
              </a:solidFill>
              <a:round/>
              <a:headEnd/>
              <a:tailEnd/>
            </a:ln>
          </p:spPr>
          <p:txBody>
            <a:bodyPr/>
            <a:lstStyle/>
            <a:p>
              <a:endParaRPr lang="en-US"/>
            </a:p>
          </p:txBody>
        </p:sp>
        <p:sp>
          <p:nvSpPr>
            <p:cNvPr id="20968" name="Line 488"/>
            <p:cNvSpPr>
              <a:spLocks noChangeShapeType="1"/>
            </p:cNvSpPr>
            <p:nvPr/>
          </p:nvSpPr>
          <p:spPr bwMode="auto">
            <a:xfrm flipH="1">
              <a:off x="1471" y="3022"/>
              <a:ext cx="5" cy="32"/>
            </a:xfrm>
            <a:prstGeom prst="line">
              <a:avLst/>
            </a:prstGeom>
            <a:noFill/>
            <a:ln w="0">
              <a:solidFill>
                <a:srgbClr val="000000"/>
              </a:solidFill>
              <a:round/>
              <a:headEnd/>
              <a:tailEnd/>
            </a:ln>
          </p:spPr>
          <p:txBody>
            <a:bodyPr/>
            <a:lstStyle/>
            <a:p>
              <a:endParaRPr lang="en-US"/>
            </a:p>
          </p:txBody>
        </p:sp>
        <p:sp>
          <p:nvSpPr>
            <p:cNvPr id="20969" name="Line 489"/>
            <p:cNvSpPr>
              <a:spLocks noChangeShapeType="1"/>
            </p:cNvSpPr>
            <p:nvPr/>
          </p:nvSpPr>
          <p:spPr bwMode="auto">
            <a:xfrm flipH="1">
              <a:off x="1465" y="3054"/>
              <a:ext cx="6" cy="31"/>
            </a:xfrm>
            <a:prstGeom prst="line">
              <a:avLst/>
            </a:prstGeom>
            <a:noFill/>
            <a:ln w="0">
              <a:solidFill>
                <a:srgbClr val="000000"/>
              </a:solidFill>
              <a:round/>
              <a:headEnd/>
              <a:tailEnd/>
            </a:ln>
          </p:spPr>
          <p:txBody>
            <a:bodyPr/>
            <a:lstStyle/>
            <a:p>
              <a:endParaRPr lang="en-US"/>
            </a:p>
          </p:txBody>
        </p:sp>
        <p:sp>
          <p:nvSpPr>
            <p:cNvPr id="20970" name="Line 490"/>
            <p:cNvSpPr>
              <a:spLocks noChangeShapeType="1"/>
            </p:cNvSpPr>
            <p:nvPr/>
          </p:nvSpPr>
          <p:spPr bwMode="auto">
            <a:xfrm flipH="1">
              <a:off x="1462" y="3085"/>
              <a:ext cx="3" cy="28"/>
            </a:xfrm>
            <a:prstGeom prst="line">
              <a:avLst/>
            </a:prstGeom>
            <a:noFill/>
            <a:ln w="0">
              <a:solidFill>
                <a:srgbClr val="000000"/>
              </a:solidFill>
              <a:round/>
              <a:headEnd/>
              <a:tailEnd/>
            </a:ln>
          </p:spPr>
          <p:txBody>
            <a:bodyPr/>
            <a:lstStyle/>
            <a:p>
              <a:endParaRPr lang="en-US"/>
            </a:p>
          </p:txBody>
        </p:sp>
        <p:sp>
          <p:nvSpPr>
            <p:cNvPr id="20971" name="Line 491"/>
            <p:cNvSpPr>
              <a:spLocks noChangeShapeType="1"/>
            </p:cNvSpPr>
            <p:nvPr/>
          </p:nvSpPr>
          <p:spPr bwMode="auto">
            <a:xfrm flipH="1">
              <a:off x="1460" y="3113"/>
              <a:ext cx="2" cy="26"/>
            </a:xfrm>
            <a:prstGeom prst="line">
              <a:avLst/>
            </a:prstGeom>
            <a:noFill/>
            <a:ln w="0">
              <a:solidFill>
                <a:srgbClr val="000000"/>
              </a:solidFill>
              <a:round/>
              <a:headEnd/>
              <a:tailEnd/>
            </a:ln>
          </p:spPr>
          <p:txBody>
            <a:bodyPr/>
            <a:lstStyle/>
            <a:p>
              <a:endParaRPr lang="en-US"/>
            </a:p>
          </p:txBody>
        </p:sp>
        <p:sp>
          <p:nvSpPr>
            <p:cNvPr id="20972" name="Line 492"/>
            <p:cNvSpPr>
              <a:spLocks noChangeShapeType="1"/>
            </p:cNvSpPr>
            <p:nvPr/>
          </p:nvSpPr>
          <p:spPr bwMode="auto">
            <a:xfrm>
              <a:off x="1460" y="3139"/>
              <a:ext cx="1" cy="23"/>
            </a:xfrm>
            <a:prstGeom prst="line">
              <a:avLst/>
            </a:prstGeom>
            <a:noFill/>
            <a:ln w="0">
              <a:solidFill>
                <a:srgbClr val="000000"/>
              </a:solidFill>
              <a:round/>
              <a:headEnd/>
              <a:tailEnd/>
            </a:ln>
          </p:spPr>
          <p:txBody>
            <a:bodyPr/>
            <a:lstStyle/>
            <a:p>
              <a:endParaRPr lang="en-US"/>
            </a:p>
          </p:txBody>
        </p:sp>
        <p:sp>
          <p:nvSpPr>
            <p:cNvPr id="20973" name="Line 493"/>
            <p:cNvSpPr>
              <a:spLocks noChangeShapeType="1"/>
            </p:cNvSpPr>
            <p:nvPr/>
          </p:nvSpPr>
          <p:spPr bwMode="auto">
            <a:xfrm>
              <a:off x="1461" y="3162"/>
              <a:ext cx="4" cy="20"/>
            </a:xfrm>
            <a:prstGeom prst="line">
              <a:avLst/>
            </a:prstGeom>
            <a:noFill/>
            <a:ln w="0">
              <a:solidFill>
                <a:srgbClr val="000000"/>
              </a:solidFill>
              <a:round/>
              <a:headEnd/>
              <a:tailEnd/>
            </a:ln>
          </p:spPr>
          <p:txBody>
            <a:bodyPr/>
            <a:lstStyle/>
            <a:p>
              <a:endParaRPr lang="en-US"/>
            </a:p>
          </p:txBody>
        </p:sp>
        <p:sp>
          <p:nvSpPr>
            <p:cNvPr id="20974" name="Line 494"/>
            <p:cNvSpPr>
              <a:spLocks noChangeShapeType="1"/>
            </p:cNvSpPr>
            <p:nvPr/>
          </p:nvSpPr>
          <p:spPr bwMode="auto">
            <a:xfrm>
              <a:off x="1465" y="3182"/>
              <a:ext cx="5" cy="18"/>
            </a:xfrm>
            <a:prstGeom prst="line">
              <a:avLst/>
            </a:prstGeom>
            <a:noFill/>
            <a:ln w="0">
              <a:solidFill>
                <a:srgbClr val="000000"/>
              </a:solidFill>
              <a:round/>
              <a:headEnd/>
              <a:tailEnd/>
            </a:ln>
          </p:spPr>
          <p:txBody>
            <a:bodyPr/>
            <a:lstStyle/>
            <a:p>
              <a:endParaRPr lang="en-US"/>
            </a:p>
          </p:txBody>
        </p:sp>
        <p:sp>
          <p:nvSpPr>
            <p:cNvPr id="20975" name="Line 495"/>
            <p:cNvSpPr>
              <a:spLocks noChangeShapeType="1"/>
            </p:cNvSpPr>
            <p:nvPr/>
          </p:nvSpPr>
          <p:spPr bwMode="auto">
            <a:xfrm>
              <a:off x="1470" y="3200"/>
              <a:ext cx="8" cy="15"/>
            </a:xfrm>
            <a:prstGeom prst="line">
              <a:avLst/>
            </a:prstGeom>
            <a:noFill/>
            <a:ln w="0">
              <a:solidFill>
                <a:srgbClr val="000000"/>
              </a:solidFill>
              <a:round/>
              <a:headEnd/>
              <a:tailEnd/>
            </a:ln>
          </p:spPr>
          <p:txBody>
            <a:bodyPr/>
            <a:lstStyle/>
            <a:p>
              <a:endParaRPr lang="en-US"/>
            </a:p>
          </p:txBody>
        </p:sp>
        <p:sp>
          <p:nvSpPr>
            <p:cNvPr id="20976" name="Line 496"/>
            <p:cNvSpPr>
              <a:spLocks noChangeShapeType="1"/>
            </p:cNvSpPr>
            <p:nvPr/>
          </p:nvSpPr>
          <p:spPr bwMode="auto">
            <a:xfrm>
              <a:off x="1478" y="3215"/>
              <a:ext cx="10" cy="13"/>
            </a:xfrm>
            <a:prstGeom prst="line">
              <a:avLst/>
            </a:prstGeom>
            <a:noFill/>
            <a:ln w="0">
              <a:solidFill>
                <a:srgbClr val="000000"/>
              </a:solidFill>
              <a:round/>
              <a:headEnd/>
              <a:tailEnd/>
            </a:ln>
          </p:spPr>
          <p:txBody>
            <a:bodyPr/>
            <a:lstStyle/>
            <a:p>
              <a:endParaRPr lang="en-US"/>
            </a:p>
          </p:txBody>
        </p:sp>
        <p:sp>
          <p:nvSpPr>
            <p:cNvPr id="20977" name="Line 497"/>
            <p:cNvSpPr>
              <a:spLocks noChangeShapeType="1"/>
            </p:cNvSpPr>
            <p:nvPr/>
          </p:nvSpPr>
          <p:spPr bwMode="auto">
            <a:xfrm>
              <a:off x="1488" y="3228"/>
              <a:ext cx="13" cy="10"/>
            </a:xfrm>
            <a:prstGeom prst="line">
              <a:avLst/>
            </a:prstGeom>
            <a:noFill/>
            <a:ln w="0">
              <a:solidFill>
                <a:srgbClr val="000000"/>
              </a:solidFill>
              <a:round/>
              <a:headEnd/>
              <a:tailEnd/>
            </a:ln>
          </p:spPr>
          <p:txBody>
            <a:bodyPr/>
            <a:lstStyle/>
            <a:p>
              <a:endParaRPr lang="en-US"/>
            </a:p>
          </p:txBody>
        </p:sp>
        <p:sp>
          <p:nvSpPr>
            <p:cNvPr id="20978" name="Line 498"/>
            <p:cNvSpPr>
              <a:spLocks noChangeShapeType="1"/>
            </p:cNvSpPr>
            <p:nvPr/>
          </p:nvSpPr>
          <p:spPr bwMode="auto">
            <a:xfrm>
              <a:off x="1501" y="3238"/>
              <a:ext cx="15" cy="8"/>
            </a:xfrm>
            <a:prstGeom prst="line">
              <a:avLst/>
            </a:prstGeom>
            <a:noFill/>
            <a:ln w="0">
              <a:solidFill>
                <a:srgbClr val="000000"/>
              </a:solidFill>
              <a:round/>
              <a:headEnd/>
              <a:tailEnd/>
            </a:ln>
          </p:spPr>
          <p:txBody>
            <a:bodyPr/>
            <a:lstStyle/>
            <a:p>
              <a:endParaRPr lang="en-US"/>
            </a:p>
          </p:txBody>
        </p:sp>
        <p:sp>
          <p:nvSpPr>
            <p:cNvPr id="20979" name="Line 499"/>
            <p:cNvSpPr>
              <a:spLocks noChangeShapeType="1"/>
            </p:cNvSpPr>
            <p:nvPr/>
          </p:nvSpPr>
          <p:spPr bwMode="auto">
            <a:xfrm>
              <a:off x="1516" y="3246"/>
              <a:ext cx="18" cy="6"/>
            </a:xfrm>
            <a:prstGeom prst="line">
              <a:avLst/>
            </a:prstGeom>
            <a:noFill/>
            <a:ln w="0">
              <a:solidFill>
                <a:srgbClr val="000000"/>
              </a:solidFill>
              <a:round/>
              <a:headEnd/>
              <a:tailEnd/>
            </a:ln>
          </p:spPr>
          <p:txBody>
            <a:bodyPr/>
            <a:lstStyle/>
            <a:p>
              <a:endParaRPr lang="en-US"/>
            </a:p>
          </p:txBody>
        </p:sp>
        <p:sp>
          <p:nvSpPr>
            <p:cNvPr id="20980" name="Line 500"/>
            <p:cNvSpPr>
              <a:spLocks noChangeShapeType="1"/>
            </p:cNvSpPr>
            <p:nvPr/>
          </p:nvSpPr>
          <p:spPr bwMode="auto">
            <a:xfrm>
              <a:off x="1534" y="3252"/>
              <a:ext cx="21" cy="3"/>
            </a:xfrm>
            <a:prstGeom prst="line">
              <a:avLst/>
            </a:prstGeom>
            <a:noFill/>
            <a:ln w="0">
              <a:solidFill>
                <a:srgbClr val="000000"/>
              </a:solidFill>
              <a:round/>
              <a:headEnd/>
              <a:tailEnd/>
            </a:ln>
          </p:spPr>
          <p:txBody>
            <a:bodyPr/>
            <a:lstStyle/>
            <a:p>
              <a:endParaRPr lang="en-US"/>
            </a:p>
          </p:txBody>
        </p:sp>
        <p:sp>
          <p:nvSpPr>
            <p:cNvPr id="20981" name="Line 501"/>
            <p:cNvSpPr>
              <a:spLocks noChangeShapeType="1"/>
            </p:cNvSpPr>
            <p:nvPr/>
          </p:nvSpPr>
          <p:spPr bwMode="auto">
            <a:xfrm>
              <a:off x="1555" y="3255"/>
              <a:ext cx="23" cy="1"/>
            </a:xfrm>
            <a:prstGeom prst="line">
              <a:avLst/>
            </a:prstGeom>
            <a:noFill/>
            <a:ln w="0">
              <a:solidFill>
                <a:srgbClr val="000000"/>
              </a:solidFill>
              <a:round/>
              <a:headEnd/>
              <a:tailEnd/>
            </a:ln>
          </p:spPr>
          <p:txBody>
            <a:bodyPr/>
            <a:lstStyle/>
            <a:p>
              <a:endParaRPr lang="en-US"/>
            </a:p>
          </p:txBody>
        </p:sp>
        <p:sp>
          <p:nvSpPr>
            <p:cNvPr id="20982" name="Line 502"/>
            <p:cNvSpPr>
              <a:spLocks noChangeShapeType="1"/>
            </p:cNvSpPr>
            <p:nvPr/>
          </p:nvSpPr>
          <p:spPr bwMode="auto">
            <a:xfrm flipV="1">
              <a:off x="1578" y="3255"/>
              <a:ext cx="26" cy="1"/>
            </a:xfrm>
            <a:prstGeom prst="line">
              <a:avLst/>
            </a:prstGeom>
            <a:noFill/>
            <a:ln w="0">
              <a:solidFill>
                <a:srgbClr val="000000"/>
              </a:solidFill>
              <a:round/>
              <a:headEnd/>
              <a:tailEnd/>
            </a:ln>
          </p:spPr>
          <p:txBody>
            <a:bodyPr/>
            <a:lstStyle/>
            <a:p>
              <a:endParaRPr lang="en-US"/>
            </a:p>
          </p:txBody>
        </p:sp>
        <p:sp>
          <p:nvSpPr>
            <p:cNvPr id="20983" name="Line 503"/>
            <p:cNvSpPr>
              <a:spLocks noChangeShapeType="1"/>
            </p:cNvSpPr>
            <p:nvPr/>
          </p:nvSpPr>
          <p:spPr bwMode="auto">
            <a:xfrm flipV="1">
              <a:off x="1604" y="3251"/>
              <a:ext cx="28" cy="4"/>
            </a:xfrm>
            <a:prstGeom prst="line">
              <a:avLst/>
            </a:prstGeom>
            <a:noFill/>
            <a:ln w="0">
              <a:solidFill>
                <a:srgbClr val="000000"/>
              </a:solidFill>
              <a:round/>
              <a:headEnd/>
              <a:tailEnd/>
            </a:ln>
          </p:spPr>
          <p:txBody>
            <a:bodyPr/>
            <a:lstStyle/>
            <a:p>
              <a:endParaRPr lang="en-US"/>
            </a:p>
          </p:txBody>
        </p:sp>
        <p:sp>
          <p:nvSpPr>
            <p:cNvPr id="20984" name="Line 504"/>
            <p:cNvSpPr>
              <a:spLocks noChangeShapeType="1"/>
            </p:cNvSpPr>
            <p:nvPr/>
          </p:nvSpPr>
          <p:spPr bwMode="auto">
            <a:xfrm flipV="1">
              <a:off x="1632" y="3246"/>
              <a:ext cx="31" cy="5"/>
            </a:xfrm>
            <a:prstGeom prst="line">
              <a:avLst/>
            </a:prstGeom>
            <a:noFill/>
            <a:ln w="0">
              <a:solidFill>
                <a:srgbClr val="000000"/>
              </a:solidFill>
              <a:round/>
              <a:headEnd/>
              <a:tailEnd/>
            </a:ln>
          </p:spPr>
          <p:txBody>
            <a:bodyPr/>
            <a:lstStyle/>
            <a:p>
              <a:endParaRPr lang="en-US"/>
            </a:p>
          </p:txBody>
        </p:sp>
        <p:sp>
          <p:nvSpPr>
            <p:cNvPr id="20985" name="Line 505"/>
            <p:cNvSpPr>
              <a:spLocks noChangeShapeType="1"/>
            </p:cNvSpPr>
            <p:nvPr/>
          </p:nvSpPr>
          <p:spPr bwMode="auto">
            <a:xfrm flipH="1" flipV="1">
              <a:off x="893" y="2478"/>
              <a:ext cx="770" cy="768"/>
            </a:xfrm>
            <a:prstGeom prst="line">
              <a:avLst/>
            </a:prstGeom>
            <a:noFill/>
            <a:ln w="0">
              <a:solidFill>
                <a:srgbClr val="000000"/>
              </a:solidFill>
              <a:round/>
              <a:headEnd type="stealth" w="lg" len="lg"/>
              <a:tailEnd/>
            </a:ln>
          </p:spPr>
          <p:txBody>
            <a:bodyPr/>
            <a:lstStyle/>
            <a:p>
              <a:endParaRPr lang="en-US"/>
            </a:p>
          </p:txBody>
        </p:sp>
        <p:sp>
          <p:nvSpPr>
            <p:cNvPr id="20986" name="Line 506"/>
            <p:cNvSpPr>
              <a:spLocks noChangeShapeType="1"/>
            </p:cNvSpPr>
            <p:nvPr/>
          </p:nvSpPr>
          <p:spPr bwMode="auto">
            <a:xfrm>
              <a:off x="893" y="2478"/>
              <a:ext cx="1" cy="1"/>
            </a:xfrm>
            <a:prstGeom prst="line">
              <a:avLst/>
            </a:prstGeom>
            <a:noFill/>
            <a:ln w="0">
              <a:solidFill>
                <a:srgbClr val="000000"/>
              </a:solidFill>
              <a:round/>
              <a:headEnd/>
              <a:tailEnd/>
            </a:ln>
          </p:spPr>
          <p:txBody>
            <a:bodyPr/>
            <a:lstStyle/>
            <a:p>
              <a:endParaRPr lang="en-US"/>
            </a:p>
          </p:txBody>
        </p:sp>
        <p:sp>
          <p:nvSpPr>
            <p:cNvPr id="20987" name="Rectangle 507"/>
            <p:cNvSpPr>
              <a:spLocks noChangeArrowheads="1"/>
            </p:cNvSpPr>
            <p:nvPr/>
          </p:nvSpPr>
          <p:spPr bwMode="auto">
            <a:xfrm>
              <a:off x="929" y="3249"/>
              <a:ext cx="1561" cy="20"/>
            </a:xfrm>
            <a:prstGeom prst="rect">
              <a:avLst/>
            </a:prstGeom>
            <a:solidFill>
              <a:srgbClr val="6800D0"/>
            </a:solidFill>
            <a:ln w="9525">
              <a:noFill/>
              <a:miter lim="800000"/>
              <a:headEnd/>
              <a:tailEnd/>
            </a:ln>
          </p:spPr>
          <p:txBody>
            <a:bodyPr/>
            <a:lstStyle/>
            <a:p>
              <a:endParaRPr lang="en-US"/>
            </a:p>
          </p:txBody>
        </p:sp>
        <p:sp>
          <p:nvSpPr>
            <p:cNvPr id="20988" name="Line 508"/>
            <p:cNvSpPr>
              <a:spLocks noChangeShapeType="1"/>
            </p:cNvSpPr>
            <p:nvPr/>
          </p:nvSpPr>
          <p:spPr bwMode="auto">
            <a:xfrm>
              <a:off x="929" y="3249"/>
              <a:ext cx="1" cy="20"/>
            </a:xfrm>
            <a:prstGeom prst="line">
              <a:avLst/>
            </a:prstGeom>
            <a:noFill/>
            <a:ln w="0">
              <a:solidFill>
                <a:srgbClr val="6800D0"/>
              </a:solidFill>
              <a:round/>
              <a:headEnd/>
              <a:tailEnd/>
            </a:ln>
          </p:spPr>
          <p:txBody>
            <a:bodyPr/>
            <a:lstStyle/>
            <a:p>
              <a:endParaRPr lang="en-US"/>
            </a:p>
          </p:txBody>
        </p:sp>
        <p:sp>
          <p:nvSpPr>
            <p:cNvPr id="20989" name="Line 509"/>
            <p:cNvSpPr>
              <a:spLocks noChangeShapeType="1"/>
            </p:cNvSpPr>
            <p:nvPr/>
          </p:nvSpPr>
          <p:spPr bwMode="auto">
            <a:xfrm>
              <a:off x="929" y="3269"/>
              <a:ext cx="1561" cy="1"/>
            </a:xfrm>
            <a:prstGeom prst="line">
              <a:avLst/>
            </a:prstGeom>
            <a:noFill/>
            <a:ln w="0">
              <a:solidFill>
                <a:srgbClr val="6800D0"/>
              </a:solidFill>
              <a:round/>
              <a:headEnd/>
              <a:tailEnd/>
            </a:ln>
          </p:spPr>
          <p:txBody>
            <a:bodyPr/>
            <a:lstStyle/>
            <a:p>
              <a:endParaRPr lang="en-US"/>
            </a:p>
          </p:txBody>
        </p:sp>
        <p:sp>
          <p:nvSpPr>
            <p:cNvPr id="20990" name="Line 510"/>
            <p:cNvSpPr>
              <a:spLocks noChangeShapeType="1"/>
            </p:cNvSpPr>
            <p:nvPr/>
          </p:nvSpPr>
          <p:spPr bwMode="auto">
            <a:xfrm flipV="1">
              <a:off x="2490" y="3249"/>
              <a:ext cx="1" cy="20"/>
            </a:xfrm>
            <a:prstGeom prst="line">
              <a:avLst/>
            </a:prstGeom>
            <a:noFill/>
            <a:ln w="0">
              <a:solidFill>
                <a:srgbClr val="6800D0"/>
              </a:solidFill>
              <a:round/>
              <a:headEnd/>
              <a:tailEnd/>
            </a:ln>
          </p:spPr>
          <p:txBody>
            <a:bodyPr/>
            <a:lstStyle/>
            <a:p>
              <a:endParaRPr lang="en-US"/>
            </a:p>
          </p:txBody>
        </p:sp>
        <p:sp>
          <p:nvSpPr>
            <p:cNvPr id="20991" name="Line 511"/>
            <p:cNvSpPr>
              <a:spLocks noChangeShapeType="1"/>
            </p:cNvSpPr>
            <p:nvPr/>
          </p:nvSpPr>
          <p:spPr bwMode="auto">
            <a:xfrm flipH="1">
              <a:off x="929" y="3249"/>
              <a:ext cx="1561" cy="1"/>
            </a:xfrm>
            <a:prstGeom prst="line">
              <a:avLst/>
            </a:prstGeom>
            <a:noFill/>
            <a:ln w="0">
              <a:solidFill>
                <a:srgbClr val="6800D0"/>
              </a:solidFill>
              <a:round/>
              <a:headEnd/>
              <a:tailEnd/>
            </a:ln>
          </p:spPr>
          <p:txBody>
            <a:bodyPr/>
            <a:lstStyle/>
            <a:p>
              <a:endParaRPr lang="en-US"/>
            </a:p>
          </p:txBody>
        </p:sp>
        <p:sp>
          <p:nvSpPr>
            <p:cNvPr id="20992" name="Line 512"/>
            <p:cNvSpPr>
              <a:spLocks noChangeShapeType="1"/>
            </p:cNvSpPr>
            <p:nvPr/>
          </p:nvSpPr>
          <p:spPr bwMode="auto">
            <a:xfrm>
              <a:off x="929" y="3249"/>
              <a:ext cx="1" cy="1"/>
            </a:xfrm>
            <a:prstGeom prst="line">
              <a:avLst/>
            </a:prstGeom>
            <a:noFill/>
            <a:ln w="0">
              <a:solidFill>
                <a:srgbClr val="6800D0"/>
              </a:solidFill>
              <a:round/>
              <a:headEnd/>
              <a:tailEnd/>
            </a:ln>
          </p:spPr>
          <p:txBody>
            <a:bodyPr/>
            <a:lstStyle/>
            <a:p>
              <a:endParaRPr lang="en-US"/>
            </a:p>
          </p:txBody>
        </p:sp>
        <p:sp>
          <p:nvSpPr>
            <p:cNvPr id="20993" name="Line 513"/>
            <p:cNvSpPr>
              <a:spLocks noChangeShapeType="1"/>
            </p:cNvSpPr>
            <p:nvPr/>
          </p:nvSpPr>
          <p:spPr bwMode="auto">
            <a:xfrm flipH="1" flipV="1">
              <a:off x="1665" y="3221"/>
              <a:ext cx="6" cy="31"/>
            </a:xfrm>
            <a:prstGeom prst="line">
              <a:avLst/>
            </a:prstGeom>
            <a:noFill/>
            <a:ln w="0">
              <a:solidFill>
                <a:srgbClr val="000000"/>
              </a:solidFill>
              <a:round/>
              <a:headEnd/>
              <a:tailEnd/>
            </a:ln>
          </p:spPr>
          <p:txBody>
            <a:bodyPr/>
            <a:lstStyle/>
            <a:p>
              <a:endParaRPr lang="en-US"/>
            </a:p>
          </p:txBody>
        </p:sp>
        <p:sp>
          <p:nvSpPr>
            <p:cNvPr id="20994" name="Line 514"/>
            <p:cNvSpPr>
              <a:spLocks noChangeShapeType="1"/>
            </p:cNvSpPr>
            <p:nvPr/>
          </p:nvSpPr>
          <p:spPr bwMode="auto">
            <a:xfrm flipH="1" flipV="1">
              <a:off x="1662" y="3192"/>
              <a:ext cx="3" cy="29"/>
            </a:xfrm>
            <a:prstGeom prst="line">
              <a:avLst/>
            </a:prstGeom>
            <a:noFill/>
            <a:ln w="0">
              <a:solidFill>
                <a:srgbClr val="000000"/>
              </a:solidFill>
              <a:round/>
              <a:headEnd/>
              <a:tailEnd/>
            </a:ln>
          </p:spPr>
          <p:txBody>
            <a:bodyPr/>
            <a:lstStyle/>
            <a:p>
              <a:endParaRPr lang="en-US"/>
            </a:p>
          </p:txBody>
        </p:sp>
        <p:sp>
          <p:nvSpPr>
            <p:cNvPr id="20995" name="Line 515"/>
            <p:cNvSpPr>
              <a:spLocks noChangeShapeType="1"/>
            </p:cNvSpPr>
            <p:nvPr/>
          </p:nvSpPr>
          <p:spPr bwMode="auto">
            <a:xfrm flipH="1" flipV="1">
              <a:off x="1660" y="3167"/>
              <a:ext cx="2" cy="25"/>
            </a:xfrm>
            <a:prstGeom prst="line">
              <a:avLst/>
            </a:prstGeom>
            <a:noFill/>
            <a:ln w="0">
              <a:solidFill>
                <a:srgbClr val="000000"/>
              </a:solidFill>
              <a:round/>
              <a:headEnd/>
              <a:tailEnd/>
            </a:ln>
          </p:spPr>
          <p:txBody>
            <a:bodyPr/>
            <a:lstStyle/>
            <a:p>
              <a:endParaRPr lang="en-US"/>
            </a:p>
          </p:txBody>
        </p:sp>
        <p:sp>
          <p:nvSpPr>
            <p:cNvPr id="20996" name="Line 516"/>
            <p:cNvSpPr>
              <a:spLocks noChangeShapeType="1"/>
            </p:cNvSpPr>
            <p:nvPr/>
          </p:nvSpPr>
          <p:spPr bwMode="auto">
            <a:xfrm flipV="1">
              <a:off x="1660" y="3155"/>
              <a:ext cx="1" cy="12"/>
            </a:xfrm>
            <a:prstGeom prst="line">
              <a:avLst/>
            </a:prstGeom>
            <a:noFill/>
            <a:ln w="0">
              <a:solidFill>
                <a:srgbClr val="000000"/>
              </a:solidFill>
              <a:round/>
              <a:headEnd/>
              <a:tailEnd/>
            </a:ln>
          </p:spPr>
          <p:txBody>
            <a:bodyPr/>
            <a:lstStyle/>
            <a:p>
              <a:endParaRPr lang="en-US"/>
            </a:p>
          </p:txBody>
        </p:sp>
        <p:sp>
          <p:nvSpPr>
            <p:cNvPr id="20997" name="Line 517"/>
            <p:cNvSpPr>
              <a:spLocks noChangeShapeType="1"/>
            </p:cNvSpPr>
            <p:nvPr/>
          </p:nvSpPr>
          <p:spPr bwMode="auto">
            <a:xfrm flipV="1">
              <a:off x="1661" y="3144"/>
              <a:ext cx="1" cy="11"/>
            </a:xfrm>
            <a:prstGeom prst="line">
              <a:avLst/>
            </a:prstGeom>
            <a:noFill/>
            <a:ln w="0">
              <a:solidFill>
                <a:srgbClr val="000000"/>
              </a:solidFill>
              <a:round/>
              <a:headEnd/>
              <a:tailEnd/>
            </a:ln>
          </p:spPr>
          <p:txBody>
            <a:bodyPr/>
            <a:lstStyle/>
            <a:p>
              <a:endParaRPr lang="en-US"/>
            </a:p>
          </p:txBody>
        </p:sp>
        <p:sp>
          <p:nvSpPr>
            <p:cNvPr id="20998" name="Line 518"/>
            <p:cNvSpPr>
              <a:spLocks noChangeShapeType="1"/>
            </p:cNvSpPr>
            <p:nvPr/>
          </p:nvSpPr>
          <p:spPr bwMode="auto">
            <a:xfrm flipV="1">
              <a:off x="1661" y="3123"/>
              <a:ext cx="4" cy="21"/>
            </a:xfrm>
            <a:prstGeom prst="line">
              <a:avLst/>
            </a:prstGeom>
            <a:noFill/>
            <a:ln w="0">
              <a:solidFill>
                <a:srgbClr val="000000"/>
              </a:solidFill>
              <a:round/>
              <a:headEnd/>
              <a:tailEnd/>
            </a:ln>
          </p:spPr>
          <p:txBody>
            <a:bodyPr/>
            <a:lstStyle/>
            <a:p>
              <a:endParaRPr lang="en-US"/>
            </a:p>
          </p:txBody>
        </p:sp>
        <p:sp>
          <p:nvSpPr>
            <p:cNvPr id="20999" name="Line 519"/>
            <p:cNvSpPr>
              <a:spLocks noChangeShapeType="1"/>
            </p:cNvSpPr>
            <p:nvPr/>
          </p:nvSpPr>
          <p:spPr bwMode="auto">
            <a:xfrm flipV="1">
              <a:off x="1665" y="3106"/>
              <a:ext cx="5" cy="17"/>
            </a:xfrm>
            <a:prstGeom prst="line">
              <a:avLst/>
            </a:prstGeom>
            <a:noFill/>
            <a:ln w="0">
              <a:solidFill>
                <a:srgbClr val="000000"/>
              </a:solidFill>
              <a:round/>
              <a:headEnd/>
              <a:tailEnd/>
            </a:ln>
          </p:spPr>
          <p:txBody>
            <a:bodyPr/>
            <a:lstStyle/>
            <a:p>
              <a:endParaRPr lang="en-US"/>
            </a:p>
          </p:txBody>
        </p:sp>
        <p:sp>
          <p:nvSpPr>
            <p:cNvPr id="21000" name="Line 520"/>
            <p:cNvSpPr>
              <a:spLocks noChangeShapeType="1"/>
            </p:cNvSpPr>
            <p:nvPr/>
          </p:nvSpPr>
          <p:spPr bwMode="auto">
            <a:xfrm flipV="1">
              <a:off x="1670" y="3090"/>
              <a:ext cx="8" cy="16"/>
            </a:xfrm>
            <a:prstGeom prst="line">
              <a:avLst/>
            </a:prstGeom>
            <a:noFill/>
            <a:ln w="0">
              <a:solidFill>
                <a:srgbClr val="000000"/>
              </a:solidFill>
              <a:round/>
              <a:headEnd/>
              <a:tailEnd/>
            </a:ln>
          </p:spPr>
          <p:txBody>
            <a:bodyPr/>
            <a:lstStyle/>
            <a:p>
              <a:endParaRPr lang="en-US"/>
            </a:p>
          </p:txBody>
        </p:sp>
        <p:sp>
          <p:nvSpPr>
            <p:cNvPr id="21001" name="Line 521"/>
            <p:cNvSpPr>
              <a:spLocks noChangeShapeType="1"/>
            </p:cNvSpPr>
            <p:nvPr/>
          </p:nvSpPr>
          <p:spPr bwMode="auto">
            <a:xfrm flipV="1">
              <a:off x="1678" y="3078"/>
              <a:ext cx="10" cy="12"/>
            </a:xfrm>
            <a:prstGeom prst="line">
              <a:avLst/>
            </a:prstGeom>
            <a:noFill/>
            <a:ln w="0">
              <a:solidFill>
                <a:srgbClr val="000000"/>
              </a:solidFill>
              <a:round/>
              <a:headEnd/>
              <a:tailEnd/>
            </a:ln>
          </p:spPr>
          <p:txBody>
            <a:bodyPr/>
            <a:lstStyle/>
            <a:p>
              <a:endParaRPr lang="en-US"/>
            </a:p>
          </p:txBody>
        </p:sp>
        <p:sp>
          <p:nvSpPr>
            <p:cNvPr id="21002" name="Line 522"/>
            <p:cNvSpPr>
              <a:spLocks noChangeShapeType="1"/>
            </p:cNvSpPr>
            <p:nvPr/>
          </p:nvSpPr>
          <p:spPr bwMode="auto">
            <a:xfrm flipV="1">
              <a:off x="1688" y="3067"/>
              <a:ext cx="13" cy="11"/>
            </a:xfrm>
            <a:prstGeom prst="line">
              <a:avLst/>
            </a:prstGeom>
            <a:noFill/>
            <a:ln w="0">
              <a:solidFill>
                <a:srgbClr val="000000"/>
              </a:solidFill>
              <a:round/>
              <a:headEnd/>
              <a:tailEnd/>
            </a:ln>
          </p:spPr>
          <p:txBody>
            <a:bodyPr/>
            <a:lstStyle/>
            <a:p>
              <a:endParaRPr lang="en-US"/>
            </a:p>
          </p:txBody>
        </p:sp>
        <p:sp>
          <p:nvSpPr>
            <p:cNvPr id="21003" name="Line 523"/>
            <p:cNvSpPr>
              <a:spLocks noChangeShapeType="1"/>
            </p:cNvSpPr>
            <p:nvPr/>
          </p:nvSpPr>
          <p:spPr bwMode="auto">
            <a:xfrm flipV="1">
              <a:off x="1701" y="3060"/>
              <a:ext cx="15" cy="7"/>
            </a:xfrm>
            <a:prstGeom prst="line">
              <a:avLst/>
            </a:prstGeom>
            <a:noFill/>
            <a:ln w="0">
              <a:solidFill>
                <a:srgbClr val="000000"/>
              </a:solidFill>
              <a:round/>
              <a:headEnd/>
              <a:tailEnd/>
            </a:ln>
          </p:spPr>
          <p:txBody>
            <a:bodyPr/>
            <a:lstStyle/>
            <a:p>
              <a:endParaRPr lang="en-US"/>
            </a:p>
          </p:txBody>
        </p:sp>
        <p:sp>
          <p:nvSpPr>
            <p:cNvPr id="21004" name="Line 524"/>
            <p:cNvSpPr>
              <a:spLocks noChangeShapeType="1"/>
            </p:cNvSpPr>
            <p:nvPr/>
          </p:nvSpPr>
          <p:spPr bwMode="auto">
            <a:xfrm flipV="1">
              <a:off x="1716" y="3054"/>
              <a:ext cx="18" cy="6"/>
            </a:xfrm>
            <a:prstGeom prst="line">
              <a:avLst/>
            </a:prstGeom>
            <a:noFill/>
            <a:ln w="0">
              <a:solidFill>
                <a:srgbClr val="000000"/>
              </a:solidFill>
              <a:round/>
              <a:headEnd/>
              <a:tailEnd/>
            </a:ln>
          </p:spPr>
          <p:txBody>
            <a:bodyPr/>
            <a:lstStyle/>
            <a:p>
              <a:endParaRPr lang="en-US"/>
            </a:p>
          </p:txBody>
        </p:sp>
        <p:sp>
          <p:nvSpPr>
            <p:cNvPr id="21005" name="Line 525"/>
            <p:cNvSpPr>
              <a:spLocks noChangeShapeType="1"/>
            </p:cNvSpPr>
            <p:nvPr/>
          </p:nvSpPr>
          <p:spPr bwMode="auto">
            <a:xfrm flipV="1">
              <a:off x="1734" y="3051"/>
              <a:ext cx="20" cy="3"/>
            </a:xfrm>
            <a:prstGeom prst="line">
              <a:avLst/>
            </a:prstGeom>
            <a:noFill/>
            <a:ln w="0">
              <a:solidFill>
                <a:srgbClr val="000000"/>
              </a:solidFill>
              <a:round/>
              <a:headEnd/>
              <a:tailEnd/>
            </a:ln>
          </p:spPr>
          <p:txBody>
            <a:bodyPr/>
            <a:lstStyle/>
            <a:p>
              <a:endParaRPr lang="en-US"/>
            </a:p>
          </p:txBody>
        </p:sp>
        <p:sp>
          <p:nvSpPr>
            <p:cNvPr id="21006" name="Line 526"/>
            <p:cNvSpPr>
              <a:spLocks noChangeShapeType="1"/>
            </p:cNvSpPr>
            <p:nvPr/>
          </p:nvSpPr>
          <p:spPr bwMode="auto">
            <a:xfrm flipV="1">
              <a:off x="1754" y="3050"/>
              <a:ext cx="24" cy="1"/>
            </a:xfrm>
            <a:prstGeom prst="line">
              <a:avLst/>
            </a:prstGeom>
            <a:noFill/>
            <a:ln w="0">
              <a:solidFill>
                <a:srgbClr val="000000"/>
              </a:solidFill>
              <a:round/>
              <a:headEnd/>
              <a:tailEnd/>
            </a:ln>
          </p:spPr>
          <p:txBody>
            <a:bodyPr/>
            <a:lstStyle/>
            <a:p>
              <a:endParaRPr lang="en-US"/>
            </a:p>
          </p:txBody>
        </p:sp>
        <p:sp>
          <p:nvSpPr>
            <p:cNvPr id="21007" name="Line 527"/>
            <p:cNvSpPr>
              <a:spLocks noChangeShapeType="1"/>
            </p:cNvSpPr>
            <p:nvPr/>
          </p:nvSpPr>
          <p:spPr bwMode="auto">
            <a:xfrm>
              <a:off x="1778" y="3050"/>
              <a:ext cx="25" cy="1"/>
            </a:xfrm>
            <a:prstGeom prst="line">
              <a:avLst/>
            </a:prstGeom>
            <a:noFill/>
            <a:ln w="0">
              <a:solidFill>
                <a:srgbClr val="000000"/>
              </a:solidFill>
              <a:round/>
              <a:headEnd/>
              <a:tailEnd/>
            </a:ln>
          </p:spPr>
          <p:txBody>
            <a:bodyPr/>
            <a:lstStyle/>
            <a:p>
              <a:endParaRPr lang="en-US"/>
            </a:p>
          </p:txBody>
        </p:sp>
        <p:sp>
          <p:nvSpPr>
            <p:cNvPr id="21008" name="Line 528"/>
            <p:cNvSpPr>
              <a:spLocks noChangeShapeType="1"/>
            </p:cNvSpPr>
            <p:nvPr/>
          </p:nvSpPr>
          <p:spPr bwMode="auto">
            <a:xfrm>
              <a:off x="1803" y="3051"/>
              <a:ext cx="29" cy="3"/>
            </a:xfrm>
            <a:prstGeom prst="line">
              <a:avLst/>
            </a:prstGeom>
            <a:noFill/>
            <a:ln w="0">
              <a:solidFill>
                <a:srgbClr val="000000"/>
              </a:solidFill>
              <a:round/>
              <a:headEnd/>
              <a:tailEnd/>
            </a:ln>
          </p:spPr>
          <p:txBody>
            <a:bodyPr/>
            <a:lstStyle/>
            <a:p>
              <a:endParaRPr lang="en-US"/>
            </a:p>
          </p:txBody>
        </p:sp>
        <p:sp>
          <p:nvSpPr>
            <p:cNvPr id="21009" name="Line 529"/>
            <p:cNvSpPr>
              <a:spLocks noChangeShapeType="1"/>
            </p:cNvSpPr>
            <p:nvPr/>
          </p:nvSpPr>
          <p:spPr bwMode="auto">
            <a:xfrm>
              <a:off x="1832" y="3054"/>
              <a:ext cx="31" cy="6"/>
            </a:xfrm>
            <a:prstGeom prst="line">
              <a:avLst/>
            </a:prstGeom>
            <a:noFill/>
            <a:ln w="0">
              <a:solidFill>
                <a:srgbClr val="000000"/>
              </a:solidFill>
              <a:round/>
              <a:headEnd/>
              <a:tailEnd/>
            </a:ln>
          </p:spPr>
          <p:txBody>
            <a:bodyPr/>
            <a:lstStyle/>
            <a:p>
              <a:endParaRPr lang="en-US"/>
            </a:p>
          </p:txBody>
        </p:sp>
        <p:sp>
          <p:nvSpPr>
            <p:cNvPr id="21010" name="Line 530"/>
            <p:cNvSpPr>
              <a:spLocks noChangeShapeType="1"/>
            </p:cNvSpPr>
            <p:nvPr/>
          </p:nvSpPr>
          <p:spPr bwMode="auto">
            <a:xfrm>
              <a:off x="1863" y="3060"/>
              <a:ext cx="31" cy="5"/>
            </a:xfrm>
            <a:prstGeom prst="line">
              <a:avLst/>
            </a:prstGeom>
            <a:noFill/>
            <a:ln w="0">
              <a:solidFill>
                <a:srgbClr val="000000"/>
              </a:solidFill>
              <a:round/>
              <a:headEnd/>
              <a:tailEnd/>
            </a:ln>
          </p:spPr>
          <p:txBody>
            <a:bodyPr/>
            <a:lstStyle/>
            <a:p>
              <a:endParaRPr lang="en-US"/>
            </a:p>
          </p:txBody>
        </p:sp>
        <p:sp>
          <p:nvSpPr>
            <p:cNvPr id="21011" name="Line 531"/>
            <p:cNvSpPr>
              <a:spLocks noChangeShapeType="1"/>
            </p:cNvSpPr>
            <p:nvPr/>
          </p:nvSpPr>
          <p:spPr bwMode="auto">
            <a:xfrm>
              <a:off x="1894" y="3065"/>
              <a:ext cx="28" cy="4"/>
            </a:xfrm>
            <a:prstGeom prst="line">
              <a:avLst/>
            </a:prstGeom>
            <a:noFill/>
            <a:ln w="0">
              <a:solidFill>
                <a:srgbClr val="000000"/>
              </a:solidFill>
              <a:round/>
              <a:headEnd/>
              <a:tailEnd/>
            </a:ln>
          </p:spPr>
          <p:txBody>
            <a:bodyPr/>
            <a:lstStyle/>
            <a:p>
              <a:endParaRPr lang="en-US"/>
            </a:p>
          </p:txBody>
        </p:sp>
        <p:sp>
          <p:nvSpPr>
            <p:cNvPr id="21012" name="Line 532"/>
            <p:cNvSpPr>
              <a:spLocks noChangeShapeType="1"/>
            </p:cNvSpPr>
            <p:nvPr/>
          </p:nvSpPr>
          <p:spPr bwMode="auto">
            <a:xfrm>
              <a:off x="1922" y="3069"/>
              <a:ext cx="26" cy="1"/>
            </a:xfrm>
            <a:prstGeom prst="line">
              <a:avLst/>
            </a:prstGeom>
            <a:noFill/>
            <a:ln w="0">
              <a:solidFill>
                <a:srgbClr val="000000"/>
              </a:solidFill>
              <a:round/>
              <a:headEnd/>
              <a:tailEnd/>
            </a:ln>
          </p:spPr>
          <p:txBody>
            <a:bodyPr/>
            <a:lstStyle/>
            <a:p>
              <a:endParaRPr lang="en-US"/>
            </a:p>
          </p:txBody>
        </p:sp>
        <p:sp>
          <p:nvSpPr>
            <p:cNvPr id="21013" name="Line 533"/>
            <p:cNvSpPr>
              <a:spLocks noChangeShapeType="1"/>
            </p:cNvSpPr>
            <p:nvPr/>
          </p:nvSpPr>
          <p:spPr bwMode="auto">
            <a:xfrm flipV="1">
              <a:off x="1948" y="3069"/>
              <a:ext cx="23" cy="1"/>
            </a:xfrm>
            <a:prstGeom prst="line">
              <a:avLst/>
            </a:prstGeom>
            <a:noFill/>
            <a:ln w="0">
              <a:solidFill>
                <a:srgbClr val="000000"/>
              </a:solidFill>
              <a:round/>
              <a:headEnd/>
              <a:tailEnd/>
            </a:ln>
          </p:spPr>
          <p:txBody>
            <a:bodyPr/>
            <a:lstStyle/>
            <a:p>
              <a:endParaRPr lang="en-US"/>
            </a:p>
          </p:txBody>
        </p:sp>
        <p:sp>
          <p:nvSpPr>
            <p:cNvPr id="21014" name="Line 534"/>
            <p:cNvSpPr>
              <a:spLocks noChangeShapeType="1"/>
            </p:cNvSpPr>
            <p:nvPr/>
          </p:nvSpPr>
          <p:spPr bwMode="auto">
            <a:xfrm flipV="1">
              <a:off x="1971" y="3066"/>
              <a:ext cx="20" cy="3"/>
            </a:xfrm>
            <a:prstGeom prst="line">
              <a:avLst/>
            </a:prstGeom>
            <a:noFill/>
            <a:ln w="0">
              <a:solidFill>
                <a:srgbClr val="000000"/>
              </a:solidFill>
              <a:round/>
              <a:headEnd/>
              <a:tailEnd/>
            </a:ln>
          </p:spPr>
          <p:txBody>
            <a:bodyPr/>
            <a:lstStyle/>
            <a:p>
              <a:endParaRPr lang="en-US"/>
            </a:p>
          </p:txBody>
        </p:sp>
        <p:sp>
          <p:nvSpPr>
            <p:cNvPr id="21015" name="Line 535"/>
            <p:cNvSpPr>
              <a:spLocks noChangeShapeType="1"/>
            </p:cNvSpPr>
            <p:nvPr/>
          </p:nvSpPr>
          <p:spPr bwMode="auto">
            <a:xfrm flipV="1">
              <a:off x="1991" y="3060"/>
              <a:ext cx="18" cy="6"/>
            </a:xfrm>
            <a:prstGeom prst="line">
              <a:avLst/>
            </a:prstGeom>
            <a:noFill/>
            <a:ln w="0">
              <a:solidFill>
                <a:srgbClr val="000000"/>
              </a:solidFill>
              <a:round/>
              <a:headEnd/>
              <a:tailEnd/>
            </a:ln>
          </p:spPr>
          <p:txBody>
            <a:bodyPr/>
            <a:lstStyle/>
            <a:p>
              <a:endParaRPr lang="en-US"/>
            </a:p>
          </p:txBody>
        </p:sp>
        <p:sp>
          <p:nvSpPr>
            <p:cNvPr id="21016" name="Line 536"/>
            <p:cNvSpPr>
              <a:spLocks noChangeShapeType="1"/>
            </p:cNvSpPr>
            <p:nvPr/>
          </p:nvSpPr>
          <p:spPr bwMode="auto">
            <a:xfrm flipV="1">
              <a:off x="2009" y="3052"/>
              <a:ext cx="16" cy="8"/>
            </a:xfrm>
            <a:prstGeom prst="line">
              <a:avLst/>
            </a:prstGeom>
            <a:noFill/>
            <a:ln w="0">
              <a:solidFill>
                <a:srgbClr val="000000"/>
              </a:solidFill>
              <a:round/>
              <a:headEnd/>
              <a:tailEnd/>
            </a:ln>
          </p:spPr>
          <p:txBody>
            <a:bodyPr/>
            <a:lstStyle/>
            <a:p>
              <a:endParaRPr lang="en-US"/>
            </a:p>
          </p:txBody>
        </p:sp>
        <p:sp>
          <p:nvSpPr>
            <p:cNvPr id="21017" name="Line 537"/>
            <p:cNvSpPr>
              <a:spLocks noChangeShapeType="1"/>
            </p:cNvSpPr>
            <p:nvPr/>
          </p:nvSpPr>
          <p:spPr bwMode="auto">
            <a:xfrm flipV="1">
              <a:off x="2025" y="3042"/>
              <a:ext cx="12" cy="10"/>
            </a:xfrm>
            <a:prstGeom prst="line">
              <a:avLst/>
            </a:prstGeom>
            <a:noFill/>
            <a:ln w="0">
              <a:solidFill>
                <a:srgbClr val="000000"/>
              </a:solidFill>
              <a:round/>
              <a:headEnd/>
              <a:tailEnd/>
            </a:ln>
          </p:spPr>
          <p:txBody>
            <a:bodyPr/>
            <a:lstStyle/>
            <a:p>
              <a:endParaRPr lang="en-US"/>
            </a:p>
          </p:txBody>
        </p:sp>
        <p:sp>
          <p:nvSpPr>
            <p:cNvPr id="21018" name="Line 538"/>
            <p:cNvSpPr>
              <a:spLocks noChangeShapeType="1"/>
            </p:cNvSpPr>
            <p:nvPr/>
          </p:nvSpPr>
          <p:spPr bwMode="auto">
            <a:xfrm flipV="1">
              <a:off x="2037" y="3029"/>
              <a:ext cx="11" cy="13"/>
            </a:xfrm>
            <a:prstGeom prst="line">
              <a:avLst/>
            </a:prstGeom>
            <a:noFill/>
            <a:ln w="0">
              <a:solidFill>
                <a:srgbClr val="000000"/>
              </a:solidFill>
              <a:round/>
              <a:headEnd/>
              <a:tailEnd/>
            </a:ln>
          </p:spPr>
          <p:txBody>
            <a:bodyPr/>
            <a:lstStyle/>
            <a:p>
              <a:endParaRPr lang="en-US"/>
            </a:p>
          </p:txBody>
        </p:sp>
        <p:sp>
          <p:nvSpPr>
            <p:cNvPr id="21019" name="Line 539"/>
            <p:cNvSpPr>
              <a:spLocks noChangeShapeType="1"/>
            </p:cNvSpPr>
            <p:nvPr/>
          </p:nvSpPr>
          <p:spPr bwMode="auto">
            <a:xfrm flipV="1">
              <a:off x="2048" y="3014"/>
              <a:ext cx="8" cy="15"/>
            </a:xfrm>
            <a:prstGeom prst="line">
              <a:avLst/>
            </a:prstGeom>
            <a:noFill/>
            <a:ln w="0">
              <a:solidFill>
                <a:srgbClr val="000000"/>
              </a:solidFill>
              <a:round/>
              <a:headEnd/>
              <a:tailEnd/>
            </a:ln>
          </p:spPr>
          <p:txBody>
            <a:bodyPr/>
            <a:lstStyle/>
            <a:p>
              <a:endParaRPr lang="en-US"/>
            </a:p>
          </p:txBody>
        </p:sp>
        <p:sp>
          <p:nvSpPr>
            <p:cNvPr id="21020" name="Line 540"/>
            <p:cNvSpPr>
              <a:spLocks noChangeShapeType="1"/>
            </p:cNvSpPr>
            <p:nvPr/>
          </p:nvSpPr>
          <p:spPr bwMode="auto">
            <a:xfrm flipV="1">
              <a:off x="2056" y="3006"/>
              <a:ext cx="3" cy="8"/>
            </a:xfrm>
            <a:prstGeom prst="line">
              <a:avLst/>
            </a:prstGeom>
            <a:noFill/>
            <a:ln w="0">
              <a:solidFill>
                <a:srgbClr val="000000"/>
              </a:solidFill>
              <a:round/>
              <a:headEnd/>
              <a:tailEnd/>
            </a:ln>
          </p:spPr>
          <p:txBody>
            <a:bodyPr/>
            <a:lstStyle/>
            <a:p>
              <a:endParaRPr lang="en-US"/>
            </a:p>
          </p:txBody>
        </p:sp>
        <p:sp>
          <p:nvSpPr>
            <p:cNvPr id="21021" name="Line 541"/>
            <p:cNvSpPr>
              <a:spLocks noChangeShapeType="1"/>
            </p:cNvSpPr>
            <p:nvPr/>
          </p:nvSpPr>
          <p:spPr bwMode="auto">
            <a:xfrm flipV="1">
              <a:off x="2059" y="2996"/>
              <a:ext cx="2" cy="10"/>
            </a:xfrm>
            <a:prstGeom prst="line">
              <a:avLst/>
            </a:prstGeom>
            <a:noFill/>
            <a:ln w="0">
              <a:solidFill>
                <a:srgbClr val="000000"/>
              </a:solidFill>
              <a:round/>
              <a:headEnd/>
              <a:tailEnd/>
            </a:ln>
          </p:spPr>
          <p:txBody>
            <a:bodyPr/>
            <a:lstStyle/>
            <a:p>
              <a:endParaRPr lang="en-US"/>
            </a:p>
          </p:txBody>
        </p:sp>
        <p:sp>
          <p:nvSpPr>
            <p:cNvPr id="21022" name="Line 542"/>
            <p:cNvSpPr>
              <a:spLocks noChangeShapeType="1"/>
            </p:cNvSpPr>
            <p:nvPr/>
          </p:nvSpPr>
          <p:spPr bwMode="auto">
            <a:xfrm flipV="1">
              <a:off x="2061" y="2976"/>
              <a:ext cx="3" cy="20"/>
            </a:xfrm>
            <a:prstGeom prst="line">
              <a:avLst/>
            </a:prstGeom>
            <a:noFill/>
            <a:ln w="0">
              <a:solidFill>
                <a:srgbClr val="000000"/>
              </a:solidFill>
              <a:round/>
              <a:headEnd/>
              <a:tailEnd/>
            </a:ln>
          </p:spPr>
          <p:txBody>
            <a:bodyPr/>
            <a:lstStyle/>
            <a:p>
              <a:endParaRPr lang="en-US"/>
            </a:p>
          </p:txBody>
        </p:sp>
        <p:sp>
          <p:nvSpPr>
            <p:cNvPr id="21023" name="Line 543"/>
            <p:cNvSpPr>
              <a:spLocks noChangeShapeType="1"/>
            </p:cNvSpPr>
            <p:nvPr/>
          </p:nvSpPr>
          <p:spPr bwMode="auto">
            <a:xfrm flipV="1">
              <a:off x="2064" y="2953"/>
              <a:ext cx="1" cy="23"/>
            </a:xfrm>
            <a:prstGeom prst="line">
              <a:avLst/>
            </a:prstGeom>
            <a:noFill/>
            <a:ln w="0">
              <a:solidFill>
                <a:srgbClr val="000000"/>
              </a:solidFill>
              <a:round/>
              <a:headEnd/>
              <a:tailEnd/>
            </a:ln>
          </p:spPr>
          <p:txBody>
            <a:bodyPr/>
            <a:lstStyle/>
            <a:p>
              <a:endParaRPr lang="en-US"/>
            </a:p>
          </p:txBody>
        </p:sp>
        <p:sp>
          <p:nvSpPr>
            <p:cNvPr id="21024" name="Line 544"/>
            <p:cNvSpPr>
              <a:spLocks noChangeShapeType="1"/>
            </p:cNvSpPr>
            <p:nvPr/>
          </p:nvSpPr>
          <p:spPr bwMode="auto">
            <a:xfrm flipH="1" flipV="1">
              <a:off x="2064" y="2927"/>
              <a:ext cx="1" cy="26"/>
            </a:xfrm>
            <a:prstGeom prst="line">
              <a:avLst/>
            </a:prstGeom>
            <a:noFill/>
            <a:ln w="0">
              <a:solidFill>
                <a:srgbClr val="000000"/>
              </a:solidFill>
              <a:round/>
              <a:headEnd/>
              <a:tailEnd/>
            </a:ln>
          </p:spPr>
          <p:txBody>
            <a:bodyPr/>
            <a:lstStyle/>
            <a:p>
              <a:endParaRPr lang="en-US"/>
            </a:p>
          </p:txBody>
        </p:sp>
        <p:sp>
          <p:nvSpPr>
            <p:cNvPr id="21025" name="Line 545"/>
            <p:cNvSpPr>
              <a:spLocks noChangeShapeType="1"/>
            </p:cNvSpPr>
            <p:nvPr/>
          </p:nvSpPr>
          <p:spPr bwMode="auto">
            <a:xfrm flipH="1" flipV="1">
              <a:off x="2061" y="2899"/>
              <a:ext cx="3" cy="28"/>
            </a:xfrm>
            <a:prstGeom prst="line">
              <a:avLst/>
            </a:prstGeom>
            <a:noFill/>
            <a:ln w="0">
              <a:solidFill>
                <a:srgbClr val="000000"/>
              </a:solidFill>
              <a:round/>
              <a:headEnd/>
              <a:tailEnd/>
            </a:ln>
          </p:spPr>
          <p:txBody>
            <a:bodyPr/>
            <a:lstStyle/>
            <a:p>
              <a:endParaRPr lang="en-US"/>
            </a:p>
          </p:txBody>
        </p:sp>
        <p:sp>
          <p:nvSpPr>
            <p:cNvPr id="21026" name="Line 546"/>
            <p:cNvSpPr>
              <a:spLocks noChangeShapeType="1"/>
            </p:cNvSpPr>
            <p:nvPr/>
          </p:nvSpPr>
          <p:spPr bwMode="auto">
            <a:xfrm flipH="1" flipV="1">
              <a:off x="2055" y="2868"/>
              <a:ext cx="6" cy="31"/>
            </a:xfrm>
            <a:prstGeom prst="line">
              <a:avLst/>
            </a:prstGeom>
            <a:noFill/>
            <a:ln w="0">
              <a:solidFill>
                <a:srgbClr val="000000"/>
              </a:solidFill>
              <a:round/>
              <a:headEnd/>
              <a:tailEnd/>
            </a:ln>
          </p:spPr>
          <p:txBody>
            <a:bodyPr/>
            <a:lstStyle/>
            <a:p>
              <a:endParaRPr lang="en-US"/>
            </a:p>
          </p:txBody>
        </p:sp>
        <p:sp>
          <p:nvSpPr>
            <p:cNvPr id="21027" name="Line 547"/>
            <p:cNvSpPr>
              <a:spLocks noChangeShapeType="1"/>
            </p:cNvSpPr>
            <p:nvPr/>
          </p:nvSpPr>
          <p:spPr bwMode="auto">
            <a:xfrm flipH="1" flipV="1">
              <a:off x="2050" y="2837"/>
              <a:ext cx="5" cy="31"/>
            </a:xfrm>
            <a:prstGeom prst="line">
              <a:avLst/>
            </a:prstGeom>
            <a:noFill/>
            <a:ln w="0">
              <a:solidFill>
                <a:srgbClr val="000000"/>
              </a:solidFill>
              <a:round/>
              <a:headEnd/>
              <a:tailEnd/>
            </a:ln>
          </p:spPr>
          <p:txBody>
            <a:bodyPr/>
            <a:lstStyle/>
            <a:p>
              <a:endParaRPr lang="en-US"/>
            </a:p>
          </p:txBody>
        </p:sp>
        <p:sp>
          <p:nvSpPr>
            <p:cNvPr id="21028" name="Line 548"/>
            <p:cNvSpPr>
              <a:spLocks noChangeShapeType="1"/>
            </p:cNvSpPr>
            <p:nvPr/>
          </p:nvSpPr>
          <p:spPr bwMode="auto">
            <a:xfrm flipH="1" flipV="1">
              <a:off x="2046" y="2808"/>
              <a:ext cx="4" cy="29"/>
            </a:xfrm>
            <a:prstGeom prst="line">
              <a:avLst/>
            </a:prstGeom>
            <a:noFill/>
            <a:ln w="0">
              <a:solidFill>
                <a:srgbClr val="000000"/>
              </a:solidFill>
              <a:round/>
              <a:headEnd/>
              <a:tailEnd/>
            </a:ln>
          </p:spPr>
          <p:txBody>
            <a:bodyPr/>
            <a:lstStyle/>
            <a:p>
              <a:endParaRPr lang="en-US"/>
            </a:p>
          </p:txBody>
        </p:sp>
        <p:sp>
          <p:nvSpPr>
            <p:cNvPr id="21029" name="Line 549"/>
            <p:cNvSpPr>
              <a:spLocks noChangeShapeType="1"/>
            </p:cNvSpPr>
            <p:nvPr/>
          </p:nvSpPr>
          <p:spPr bwMode="auto">
            <a:xfrm flipH="1" flipV="1">
              <a:off x="2045" y="2783"/>
              <a:ext cx="1" cy="25"/>
            </a:xfrm>
            <a:prstGeom prst="line">
              <a:avLst/>
            </a:prstGeom>
            <a:noFill/>
            <a:ln w="0">
              <a:solidFill>
                <a:srgbClr val="000000"/>
              </a:solidFill>
              <a:round/>
              <a:headEnd/>
              <a:tailEnd/>
            </a:ln>
          </p:spPr>
          <p:txBody>
            <a:bodyPr/>
            <a:lstStyle/>
            <a:p>
              <a:endParaRPr lang="en-US"/>
            </a:p>
          </p:txBody>
        </p:sp>
        <p:sp>
          <p:nvSpPr>
            <p:cNvPr id="21030" name="Line 550"/>
            <p:cNvSpPr>
              <a:spLocks noChangeShapeType="1"/>
            </p:cNvSpPr>
            <p:nvPr/>
          </p:nvSpPr>
          <p:spPr bwMode="auto">
            <a:xfrm flipV="1">
              <a:off x="2045" y="2760"/>
              <a:ext cx="1" cy="23"/>
            </a:xfrm>
            <a:prstGeom prst="line">
              <a:avLst/>
            </a:prstGeom>
            <a:noFill/>
            <a:ln w="0">
              <a:solidFill>
                <a:srgbClr val="000000"/>
              </a:solidFill>
              <a:round/>
              <a:headEnd/>
              <a:tailEnd/>
            </a:ln>
          </p:spPr>
          <p:txBody>
            <a:bodyPr/>
            <a:lstStyle/>
            <a:p>
              <a:endParaRPr lang="en-US"/>
            </a:p>
          </p:txBody>
        </p:sp>
        <p:sp>
          <p:nvSpPr>
            <p:cNvPr id="21031" name="Line 551"/>
            <p:cNvSpPr>
              <a:spLocks noChangeShapeType="1"/>
            </p:cNvSpPr>
            <p:nvPr/>
          </p:nvSpPr>
          <p:spPr bwMode="auto">
            <a:xfrm flipV="1">
              <a:off x="2046" y="2740"/>
              <a:ext cx="3" cy="20"/>
            </a:xfrm>
            <a:prstGeom prst="line">
              <a:avLst/>
            </a:prstGeom>
            <a:noFill/>
            <a:ln w="0">
              <a:solidFill>
                <a:srgbClr val="000000"/>
              </a:solidFill>
              <a:round/>
              <a:headEnd/>
              <a:tailEnd/>
            </a:ln>
          </p:spPr>
          <p:txBody>
            <a:bodyPr/>
            <a:lstStyle/>
            <a:p>
              <a:endParaRPr lang="en-US"/>
            </a:p>
          </p:txBody>
        </p:sp>
        <p:sp>
          <p:nvSpPr>
            <p:cNvPr id="21032" name="Line 552"/>
            <p:cNvSpPr>
              <a:spLocks noChangeShapeType="1"/>
            </p:cNvSpPr>
            <p:nvPr/>
          </p:nvSpPr>
          <p:spPr bwMode="auto">
            <a:xfrm flipV="1">
              <a:off x="2049" y="2722"/>
              <a:ext cx="6" cy="18"/>
            </a:xfrm>
            <a:prstGeom prst="line">
              <a:avLst/>
            </a:prstGeom>
            <a:noFill/>
            <a:ln w="0">
              <a:solidFill>
                <a:srgbClr val="000000"/>
              </a:solidFill>
              <a:round/>
              <a:headEnd/>
              <a:tailEnd/>
            </a:ln>
          </p:spPr>
          <p:txBody>
            <a:bodyPr/>
            <a:lstStyle/>
            <a:p>
              <a:endParaRPr lang="en-US"/>
            </a:p>
          </p:txBody>
        </p:sp>
        <p:sp>
          <p:nvSpPr>
            <p:cNvPr id="21033" name="Line 553"/>
            <p:cNvSpPr>
              <a:spLocks noChangeShapeType="1"/>
            </p:cNvSpPr>
            <p:nvPr/>
          </p:nvSpPr>
          <p:spPr bwMode="auto">
            <a:xfrm flipV="1">
              <a:off x="2055" y="2706"/>
              <a:ext cx="7" cy="16"/>
            </a:xfrm>
            <a:prstGeom prst="line">
              <a:avLst/>
            </a:prstGeom>
            <a:noFill/>
            <a:ln w="0">
              <a:solidFill>
                <a:srgbClr val="000000"/>
              </a:solidFill>
              <a:round/>
              <a:headEnd/>
              <a:tailEnd/>
            </a:ln>
          </p:spPr>
          <p:txBody>
            <a:bodyPr/>
            <a:lstStyle/>
            <a:p>
              <a:endParaRPr lang="en-US"/>
            </a:p>
          </p:txBody>
        </p:sp>
        <p:sp>
          <p:nvSpPr>
            <p:cNvPr id="21034" name="Line 554"/>
            <p:cNvSpPr>
              <a:spLocks noChangeShapeType="1"/>
            </p:cNvSpPr>
            <p:nvPr/>
          </p:nvSpPr>
          <p:spPr bwMode="auto">
            <a:xfrm flipV="1">
              <a:off x="2062" y="2694"/>
              <a:ext cx="11" cy="12"/>
            </a:xfrm>
            <a:prstGeom prst="line">
              <a:avLst/>
            </a:prstGeom>
            <a:noFill/>
            <a:ln w="0">
              <a:solidFill>
                <a:srgbClr val="000000"/>
              </a:solidFill>
              <a:round/>
              <a:headEnd/>
              <a:tailEnd/>
            </a:ln>
          </p:spPr>
          <p:txBody>
            <a:bodyPr/>
            <a:lstStyle/>
            <a:p>
              <a:endParaRPr lang="en-US"/>
            </a:p>
          </p:txBody>
        </p:sp>
        <p:sp>
          <p:nvSpPr>
            <p:cNvPr id="21035" name="Line 555"/>
            <p:cNvSpPr>
              <a:spLocks noChangeShapeType="1"/>
            </p:cNvSpPr>
            <p:nvPr/>
          </p:nvSpPr>
          <p:spPr bwMode="auto">
            <a:xfrm flipV="1">
              <a:off x="2073" y="2683"/>
              <a:ext cx="13" cy="11"/>
            </a:xfrm>
            <a:prstGeom prst="line">
              <a:avLst/>
            </a:prstGeom>
            <a:noFill/>
            <a:ln w="0">
              <a:solidFill>
                <a:srgbClr val="000000"/>
              </a:solidFill>
              <a:round/>
              <a:headEnd/>
              <a:tailEnd/>
            </a:ln>
          </p:spPr>
          <p:txBody>
            <a:bodyPr/>
            <a:lstStyle/>
            <a:p>
              <a:endParaRPr lang="en-US"/>
            </a:p>
          </p:txBody>
        </p:sp>
        <p:sp>
          <p:nvSpPr>
            <p:cNvPr id="21036" name="Line 556"/>
            <p:cNvSpPr>
              <a:spLocks noChangeShapeType="1"/>
            </p:cNvSpPr>
            <p:nvPr/>
          </p:nvSpPr>
          <p:spPr bwMode="auto">
            <a:xfrm flipV="1">
              <a:off x="2086" y="2676"/>
              <a:ext cx="15" cy="7"/>
            </a:xfrm>
            <a:prstGeom prst="line">
              <a:avLst/>
            </a:prstGeom>
            <a:noFill/>
            <a:ln w="0">
              <a:solidFill>
                <a:srgbClr val="000000"/>
              </a:solidFill>
              <a:round/>
              <a:headEnd/>
              <a:tailEnd/>
            </a:ln>
          </p:spPr>
          <p:txBody>
            <a:bodyPr/>
            <a:lstStyle/>
            <a:p>
              <a:endParaRPr lang="en-US"/>
            </a:p>
          </p:txBody>
        </p:sp>
        <p:sp>
          <p:nvSpPr>
            <p:cNvPr id="21037" name="Line 557"/>
            <p:cNvSpPr>
              <a:spLocks noChangeShapeType="1"/>
            </p:cNvSpPr>
            <p:nvPr/>
          </p:nvSpPr>
          <p:spPr bwMode="auto">
            <a:xfrm flipV="1">
              <a:off x="2101" y="2670"/>
              <a:ext cx="18" cy="6"/>
            </a:xfrm>
            <a:prstGeom prst="line">
              <a:avLst/>
            </a:prstGeom>
            <a:noFill/>
            <a:ln w="0">
              <a:solidFill>
                <a:srgbClr val="000000"/>
              </a:solidFill>
              <a:round/>
              <a:headEnd/>
              <a:tailEnd/>
            </a:ln>
          </p:spPr>
          <p:txBody>
            <a:bodyPr/>
            <a:lstStyle/>
            <a:p>
              <a:endParaRPr lang="en-US"/>
            </a:p>
          </p:txBody>
        </p:sp>
        <p:sp>
          <p:nvSpPr>
            <p:cNvPr id="21038" name="Line 558"/>
            <p:cNvSpPr>
              <a:spLocks noChangeShapeType="1"/>
            </p:cNvSpPr>
            <p:nvPr/>
          </p:nvSpPr>
          <p:spPr bwMode="auto">
            <a:xfrm flipV="1">
              <a:off x="2119" y="2667"/>
              <a:ext cx="20" cy="3"/>
            </a:xfrm>
            <a:prstGeom prst="line">
              <a:avLst/>
            </a:prstGeom>
            <a:noFill/>
            <a:ln w="0">
              <a:solidFill>
                <a:srgbClr val="000000"/>
              </a:solidFill>
              <a:round/>
              <a:headEnd/>
              <a:tailEnd/>
            </a:ln>
          </p:spPr>
          <p:txBody>
            <a:bodyPr/>
            <a:lstStyle/>
            <a:p>
              <a:endParaRPr lang="en-US"/>
            </a:p>
          </p:txBody>
        </p:sp>
        <p:sp>
          <p:nvSpPr>
            <p:cNvPr id="21039" name="Line 559"/>
            <p:cNvSpPr>
              <a:spLocks noChangeShapeType="1"/>
            </p:cNvSpPr>
            <p:nvPr/>
          </p:nvSpPr>
          <p:spPr bwMode="auto">
            <a:xfrm flipV="1">
              <a:off x="2139" y="2666"/>
              <a:ext cx="23" cy="1"/>
            </a:xfrm>
            <a:prstGeom prst="line">
              <a:avLst/>
            </a:prstGeom>
            <a:noFill/>
            <a:ln w="0">
              <a:solidFill>
                <a:srgbClr val="000000"/>
              </a:solidFill>
              <a:round/>
              <a:headEnd/>
              <a:tailEnd/>
            </a:ln>
          </p:spPr>
          <p:txBody>
            <a:bodyPr/>
            <a:lstStyle/>
            <a:p>
              <a:endParaRPr lang="en-US"/>
            </a:p>
          </p:txBody>
        </p:sp>
        <p:sp>
          <p:nvSpPr>
            <p:cNvPr id="21040" name="Line 560"/>
            <p:cNvSpPr>
              <a:spLocks noChangeShapeType="1"/>
            </p:cNvSpPr>
            <p:nvPr/>
          </p:nvSpPr>
          <p:spPr bwMode="auto">
            <a:xfrm>
              <a:off x="2162" y="2666"/>
              <a:ext cx="26" cy="1"/>
            </a:xfrm>
            <a:prstGeom prst="line">
              <a:avLst/>
            </a:prstGeom>
            <a:noFill/>
            <a:ln w="0">
              <a:solidFill>
                <a:srgbClr val="000000"/>
              </a:solidFill>
              <a:round/>
              <a:headEnd/>
              <a:tailEnd/>
            </a:ln>
          </p:spPr>
          <p:txBody>
            <a:bodyPr/>
            <a:lstStyle/>
            <a:p>
              <a:endParaRPr lang="en-US"/>
            </a:p>
          </p:txBody>
        </p:sp>
        <p:sp>
          <p:nvSpPr>
            <p:cNvPr id="21041" name="Line 561"/>
            <p:cNvSpPr>
              <a:spLocks noChangeShapeType="1"/>
            </p:cNvSpPr>
            <p:nvPr/>
          </p:nvSpPr>
          <p:spPr bwMode="auto">
            <a:xfrm>
              <a:off x="2188" y="2667"/>
              <a:ext cx="28" cy="4"/>
            </a:xfrm>
            <a:prstGeom prst="line">
              <a:avLst/>
            </a:prstGeom>
            <a:noFill/>
            <a:ln w="0">
              <a:solidFill>
                <a:srgbClr val="000000"/>
              </a:solidFill>
              <a:round/>
              <a:headEnd/>
              <a:tailEnd/>
            </a:ln>
          </p:spPr>
          <p:txBody>
            <a:bodyPr/>
            <a:lstStyle/>
            <a:p>
              <a:endParaRPr lang="en-US"/>
            </a:p>
          </p:txBody>
        </p:sp>
        <p:sp>
          <p:nvSpPr>
            <p:cNvPr id="21042" name="Line 562"/>
            <p:cNvSpPr>
              <a:spLocks noChangeShapeType="1"/>
            </p:cNvSpPr>
            <p:nvPr/>
          </p:nvSpPr>
          <p:spPr bwMode="auto">
            <a:xfrm>
              <a:off x="2216" y="2671"/>
              <a:ext cx="31" cy="5"/>
            </a:xfrm>
            <a:prstGeom prst="line">
              <a:avLst/>
            </a:prstGeom>
            <a:noFill/>
            <a:ln w="0">
              <a:solidFill>
                <a:srgbClr val="000000"/>
              </a:solidFill>
              <a:round/>
              <a:headEnd/>
              <a:tailEnd/>
            </a:ln>
          </p:spPr>
          <p:txBody>
            <a:bodyPr/>
            <a:lstStyle/>
            <a:p>
              <a:endParaRPr lang="en-US"/>
            </a:p>
          </p:txBody>
        </p:sp>
        <p:sp>
          <p:nvSpPr>
            <p:cNvPr id="21043" name="Line 563"/>
            <p:cNvSpPr>
              <a:spLocks noChangeShapeType="1"/>
            </p:cNvSpPr>
            <p:nvPr/>
          </p:nvSpPr>
          <p:spPr bwMode="auto">
            <a:xfrm>
              <a:off x="2247" y="2676"/>
              <a:ext cx="32" cy="6"/>
            </a:xfrm>
            <a:prstGeom prst="line">
              <a:avLst/>
            </a:prstGeom>
            <a:noFill/>
            <a:ln w="0">
              <a:solidFill>
                <a:srgbClr val="000000"/>
              </a:solidFill>
              <a:round/>
              <a:headEnd/>
              <a:tailEnd/>
            </a:ln>
          </p:spPr>
          <p:txBody>
            <a:bodyPr/>
            <a:lstStyle/>
            <a:p>
              <a:endParaRPr lang="en-US"/>
            </a:p>
          </p:txBody>
        </p:sp>
        <p:sp>
          <p:nvSpPr>
            <p:cNvPr id="21044" name="Line 564"/>
            <p:cNvSpPr>
              <a:spLocks noChangeShapeType="1"/>
            </p:cNvSpPr>
            <p:nvPr/>
          </p:nvSpPr>
          <p:spPr bwMode="auto">
            <a:xfrm>
              <a:off x="2279" y="2682"/>
              <a:ext cx="28" cy="3"/>
            </a:xfrm>
            <a:prstGeom prst="line">
              <a:avLst/>
            </a:prstGeom>
            <a:noFill/>
            <a:ln w="0">
              <a:solidFill>
                <a:srgbClr val="000000"/>
              </a:solidFill>
              <a:round/>
              <a:headEnd/>
              <a:tailEnd/>
            </a:ln>
          </p:spPr>
          <p:txBody>
            <a:bodyPr/>
            <a:lstStyle/>
            <a:p>
              <a:endParaRPr lang="en-US"/>
            </a:p>
          </p:txBody>
        </p:sp>
        <p:sp>
          <p:nvSpPr>
            <p:cNvPr id="21045" name="Line 565"/>
            <p:cNvSpPr>
              <a:spLocks noChangeShapeType="1"/>
            </p:cNvSpPr>
            <p:nvPr/>
          </p:nvSpPr>
          <p:spPr bwMode="auto">
            <a:xfrm>
              <a:off x="2307" y="2685"/>
              <a:ext cx="26" cy="1"/>
            </a:xfrm>
            <a:prstGeom prst="line">
              <a:avLst/>
            </a:prstGeom>
            <a:noFill/>
            <a:ln w="0">
              <a:solidFill>
                <a:srgbClr val="000000"/>
              </a:solidFill>
              <a:round/>
              <a:headEnd/>
              <a:tailEnd/>
            </a:ln>
          </p:spPr>
          <p:txBody>
            <a:bodyPr/>
            <a:lstStyle/>
            <a:p>
              <a:endParaRPr lang="en-US"/>
            </a:p>
          </p:txBody>
        </p:sp>
        <p:sp>
          <p:nvSpPr>
            <p:cNvPr id="21046" name="Line 566"/>
            <p:cNvSpPr>
              <a:spLocks noChangeShapeType="1"/>
            </p:cNvSpPr>
            <p:nvPr/>
          </p:nvSpPr>
          <p:spPr bwMode="auto">
            <a:xfrm flipV="1">
              <a:off x="2333" y="2685"/>
              <a:ext cx="23" cy="1"/>
            </a:xfrm>
            <a:prstGeom prst="line">
              <a:avLst/>
            </a:prstGeom>
            <a:noFill/>
            <a:ln w="0">
              <a:solidFill>
                <a:srgbClr val="000000"/>
              </a:solidFill>
              <a:round/>
              <a:headEnd/>
              <a:tailEnd/>
            </a:ln>
          </p:spPr>
          <p:txBody>
            <a:bodyPr/>
            <a:lstStyle/>
            <a:p>
              <a:endParaRPr lang="en-US"/>
            </a:p>
          </p:txBody>
        </p:sp>
        <p:sp>
          <p:nvSpPr>
            <p:cNvPr id="21047" name="Line 567"/>
            <p:cNvSpPr>
              <a:spLocks noChangeShapeType="1"/>
            </p:cNvSpPr>
            <p:nvPr/>
          </p:nvSpPr>
          <p:spPr bwMode="auto">
            <a:xfrm flipV="1">
              <a:off x="2356" y="2682"/>
              <a:ext cx="20" cy="3"/>
            </a:xfrm>
            <a:prstGeom prst="line">
              <a:avLst/>
            </a:prstGeom>
            <a:noFill/>
            <a:ln w="0">
              <a:solidFill>
                <a:srgbClr val="000000"/>
              </a:solidFill>
              <a:round/>
              <a:headEnd/>
              <a:tailEnd/>
            </a:ln>
          </p:spPr>
          <p:txBody>
            <a:bodyPr/>
            <a:lstStyle/>
            <a:p>
              <a:endParaRPr lang="en-US"/>
            </a:p>
          </p:txBody>
        </p:sp>
        <p:sp>
          <p:nvSpPr>
            <p:cNvPr id="21048" name="Line 568"/>
            <p:cNvSpPr>
              <a:spLocks noChangeShapeType="1"/>
            </p:cNvSpPr>
            <p:nvPr/>
          </p:nvSpPr>
          <p:spPr bwMode="auto">
            <a:xfrm flipV="1">
              <a:off x="2376" y="2676"/>
              <a:ext cx="18" cy="6"/>
            </a:xfrm>
            <a:prstGeom prst="line">
              <a:avLst/>
            </a:prstGeom>
            <a:noFill/>
            <a:ln w="0">
              <a:solidFill>
                <a:srgbClr val="000000"/>
              </a:solidFill>
              <a:round/>
              <a:headEnd/>
              <a:tailEnd/>
            </a:ln>
          </p:spPr>
          <p:txBody>
            <a:bodyPr/>
            <a:lstStyle/>
            <a:p>
              <a:endParaRPr lang="en-US"/>
            </a:p>
          </p:txBody>
        </p:sp>
        <p:sp>
          <p:nvSpPr>
            <p:cNvPr id="21049" name="Line 569"/>
            <p:cNvSpPr>
              <a:spLocks noChangeShapeType="1"/>
            </p:cNvSpPr>
            <p:nvPr/>
          </p:nvSpPr>
          <p:spPr bwMode="auto">
            <a:xfrm flipV="1">
              <a:off x="2394" y="2669"/>
              <a:ext cx="15" cy="7"/>
            </a:xfrm>
            <a:prstGeom prst="line">
              <a:avLst/>
            </a:prstGeom>
            <a:noFill/>
            <a:ln w="0">
              <a:solidFill>
                <a:srgbClr val="000000"/>
              </a:solidFill>
              <a:round/>
              <a:headEnd/>
              <a:tailEnd/>
            </a:ln>
          </p:spPr>
          <p:txBody>
            <a:bodyPr/>
            <a:lstStyle/>
            <a:p>
              <a:endParaRPr lang="en-US"/>
            </a:p>
          </p:txBody>
        </p:sp>
        <p:sp>
          <p:nvSpPr>
            <p:cNvPr id="21050" name="Line 570"/>
            <p:cNvSpPr>
              <a:spLocks noChangeShapeType="1"/>
            </p:cNvSpPr>
            <p:nvPr/>
          </p:nvSpPr>
          <p:spPr bwMode="auto">
            <a:xfrm flipV="1">
              <a:off x="2409" y="2658"/>
              <a:ext cx="13" cy="11"/>
            </a:xfrm>
            <a:prstGeom prst="line">
              <a:avLst/>
            </a:prstGeom>
            <a:noFill/>
            <a:ln w="0">
              <a:solidFill>
                <a:srgbClr val="000000"/>
              </a:solidFill>
              <a:round/>
              <a:headEnd/>
              <a:tailEnd/>
            </a:ln>
          </p:spPr>
          <p:txBody>
            <a:bodyPr/>
            <a:lstStyle/>
            <a:p>
              <a:endParaRPr lang="en-US"/>
            </a:p>
          </p:txBody>
        </p:sp>
        <p:sp>
          <p:nvSpPr>
            <p:cNvPr id="21051" name="Line 571"/>
            <p:cNvSpPr>
              <a:spLocks noChangeShapeType="1"/>
            </p:cNvSpPr>
            <p:nvPr/>
          </p:nvSpPr>
          <p:spPr bwMode="auto">
            <a:xfrm flipV="1">
              <a:off x="2422" y="2645"/>
              <a:ext cx="10" cy="13"/>
            </a:xfrm>
            <a:prstGeom prst="line">
              <a:avLst/>
            </a:prstGeom>
            <a:noFill/>
            <a:ln w="0">
              <a:solidFill>
                <a:srgbClr val="000000"/>
              </a:solidFill>
              <a:round/>
              <a:headEnd/>
              <a:tailEnd/>
            </a:ln>
          </p:spPr>
          <p:txBody>
            <a:bodyPr/>
            <a:lstStyle/>
            <a:p>
              <a:endParaRPr lang="en-US"/>
            </a:p>
          </p:txBody>
        </p:sp>
        <p:sp>
          <p:nvSpPr>
            <p:cNvPr id="21052" name="Line 572"/>
            <p:cNvSpPr>
              <a:spLocks noChangeShapeType="1"/>
            </p:cNvSpPr>
            <p:nvPr/>
          </p:nvSpPr>
          <p:spPr bwMode="auto">
            <a:xfrm flipV="1">
              <a:off x="2432" y="2630"/>
              <a:ext cx="8" cy="15"/>
            </a:xfrm>
            <a:prstGeom prst="line">
              <a:avLst/>
            </a:prstGeom>
            <a:noFill/>
            <a:ln w="0">
              <a:solidFill>
                <a:srgbClr val="000000"/>
              </a:solidFill>
              <a:round/>
              <a:headEnd/>
              <a:tailEnd/>
            </a:ln>
          </p:spPr>
          <p:txBody>
            <a:bodyPr/>
            <a:lstStyle/>
            <a:p>
              <a:endParaRPr lang="en-US"/>
            </a:p>
          </p:txBody>
        </p:sp>
        <p:sp>
          <p:nvSpPr>
            <p:cNvPr id="21053" name="Line 573"/>
            <p:cNvSpPr>
              <a:spLocks noChangeShapeType="1"/>
            </p:cNvSpPr>
            <p:nvPr/>
          </p:nvSpPr>
          <p:spPr bwMode="auto">
            <a:xfrm flipV="1">
              <a:off x="2440" y="2613"/>
              <a:ext cx="5" cy="17"/>
            </a:xfrm>
            <a:prstGeom prst="line">
              <a:avLst/>
            </a:prstGeom>
            <a:noFill/>
            <a:ln w="0">
              <a:solidFill>
                <a:srgbClr val="000000"/>
              </a:solidFill>
              <a:round/>
              <a:headEnd/>
              <a:tailEnd/>
            </a:ln>
          </p:spPr>
          <p:txBody>
            <a:bodyPr/>
            <a:lstStyle/>
            <a:p>
              <a:endParaRPr lang="en-US"/>
            </a:p>
          </p:txBody>
        </p:sp>
        <p:sp>
          <p:nvSpPr>
            <p:cNvPr id="21054" name="Line 574"/>
            <p:cNvSpPr>
              <a:spLocks noChangeShapeType="1"/>
            </p:cNvSpPr>
            <p:nvPr/>
          </p:nvSpPr>
          <p:spPr bwMode="auto">
            <a:xfrm flipV="1">
              <a:off x="2445" y="2592"/>
              <a:ext cx="4" cy="21"/>
            </a:xfrm>
            <a:prstGeom prst="line">
              <a:avLst/>
            </a:prstGeom>
            <a:noFill/>
            <a:ln w="0">
              <a:solidFill>
                <a:srgbClr val="000000"/>
              </a:solidFill>
              <a:round/>
              <a:headEnd/>
              <a:tailEnd/>
            </a:ln>
          </p:spPr>
          <p:txBody>
            <a:bodyPr/>
            <a:lstStyle/>
            <a:p>
              <a:endParaRPr lang="en-US"/>
            </a:p>
          </p:txBody>
        </p:sp>
        <p:sp>
          <p:nvSpPr>
            <p:cNvPr id="21055" name="Line 575"/>
            <p:cNvSpPr>
              <a:spLocks noChangeShapeType="1"/>
            </p:cNvSpPr>
            <p:nvPr/>
          </p:nvSpPr>
          <p:spPr bwMode="auto">
            <a:xfrm flipV="1">
              <a:off x="2449" y="2569"/>
              <a:ext cx="1" cy="23"/>
            </a:xfrm>
            <a:prstGeom prst="line">
              <a:avLst/>
            </a:prstGeom>
            <a:noFill/>
            <a:ln w="0">
              <a:solidFill>
                <a:srgbClr val="000000"/>
              </a:solidFill>
              <a:round/>
              <a:headEnd/>
              <a:tailEnd/>
            </a:ln>
          </p:spPr>
          <p:txBody>
            <a:bodyPr/>
            <a:lstStyle/>
            <a:p>
              <a:endParaRPr lang="en-US"/>
            </a:p>
          </p:txBody>
        </p:sp>
        <p:sp>
          <p:nvSpPr>
            <p:cNvPr id="21056" name="Line 576"/>
            <p:cNvSpPr>
              <a:spLocks noChangeShapeType="1"/>
            </p:cNvSpPr>
            <p:nvPr/>
          </p:nvSpPr>
          <p:spPr bwMode="auto">
            <a:xfrm flipH="1" flipV="1">
              <a:off x="2449" y="2544"/>
              <a:ext cx="1" cy="25"/>
            </a:xfrm>
            <a:prstGeom prst="line">
              <a:avLst/>
            </a:prstGeom>
            <a:noFill/>
            <a:ln w="0">
              <a:solidFill>
                <a:srgbClr val="000000"/>
              </a:solidFill>
              <a:round/>
              <a:headEnd/>
              <a:tailEnd/>
            </a:ln>
          </p:spPr>
          <p:txBody>
            <a:bodyPr/>
            <a:lstStyle/>
            <a:p>
              <a:endParaRPr lang="en-US"/>
            </a:p>
          </p:txBody>
        </p:sp>
        <p:sp>
          <p:nvSpPr>
            <p:cNvPr id="21057" name="Line 577"/>
            <p:cNvSpPr>
              <a:spLocks noChangeShapeType="1"/>
            </p:cNvSpPr>
            <p:nvPr/>
          </p:nvSpPr>
          <p:spPr bwMode="auto">
            <a:xfrm flipH="1" flipV="1">
              <a:off x="2445" y="2515"/>
              <a:ext cx="4" cy="29"/>
            </a:xfrm>
            <a:prstGeom prst="line">
              <a:avLst/>
            </a:prstGeom>
            <a:noFill/>
            <a:ln w="0">
              <a:solidFill>
                <a:srgbClr val="000000"/>
              </a:solidFill>
              <a:round/>
              <a:headEnd/>
              <a:tailEnd/>
            </a:ln>
          </p:spPr>
          <p:txBody>
            <a:bodyPr/>
            <a:lstStyle/>
            <a:p>
              <a:endParaRPr lang="en-US"/>
            </a:p>
          </p:txBody>
        </p:sp>
        <p:sp>
          <p:nvSpPr>
            <p:cNvPr id="21058" name="Line 578"/>
            <p:cNvSpPr>
              <a:spLocks noChangeShapeType="1"/>
            </p:cNvSpPr>
            <p:nvPr/>
          </p:nvSpPr>
          <p:spPr bwMode="auto">
            <a:xfrm flipH="1" flipV="1">
              <a:off x="2440" y="2484"/>
              <a:ext cx="5" cy="31"/>
            </a:xfrm>
            <a:prstGeom prst="line">
              <a:avLst/>
            </a:prstGeom>
            <a:noFill/>
            <a:ln w="0">
              <a:solidFill>
                <a:srgbClr val="000000"/>
              </a:solidFill>
              <a:round/>
              <a:headEnd/>
              <a:tailEnd/>
            </a:ln>
          </p:spPr>
          <p:txBody>
            <a:bodyPr/>
            <a:lstStyle/>
            <a:p>
              <a:endParaRPr lang="en-US"/>
            </a:p>
          </p:txBody>
        </p:sp>
        <p:sp>
          <p:nvSpPr>
            <p:cNvPr id="21059" name="Line 579"/>
            <p:cNvSpPr>
              <a:spLocks noChangeShapeType="1"/>
            </p:cNvSpPr>
            <p:nvPr/>
          </p:nvSpPr>
          <p:spPr bwMode="auto">
            <a:xfrm flipH="1">
              <a:off x="1671" y="2484"/>
              <a:ext cx="769" cy="768"/>
            </a:xfrm>
            <a:prstGeom prst="line">
              <a:avLst/>
            </a:prstGeom>
            <a:noFill/>
            <a:ln w="0">
              <a:solidFill>
                <a:srgbClr val="000000"/>
              </a:solidFill>
              <a:round/>
              <a:headEnd type="stealth" w="lg" len="lg"/>
              <a:tailEnd/>
            </a:ln>
          </p:spPr>
          <p:txBody>
            <a:bodyPr/>
            <a:lstStyle/>
            <a:p>
              <a:endParaRPr lang="en-US"/>
            </a:p>
          </p:txBody>
        </p:sp>
        <p:sp>
          <p:nvSpPr>
            <p:cNvPr id="21060" name="Line 580"/>
            <p:cNvSpPr>
              <a:spLocks noChangeShapeType="1"/>
            </p:cNvSpPr>
            <p:nvPr/>
          </p:nvSpPr>
          <p:spPr bwMode="auto">
            <a:xfrm>
              <a:off x="1671" y="3252"/>
              <a:ext cx="1" cy="1"/>
            </a:xfrm>
            <a:prstGeom prst="line">
              <a:avLst/>
            </a:prstGeom>
            <a:noFill/>
            <a:ln w="0">
              <a:solidFill>
                <a:srgbClr val="000000"/>
              </a:solidFill>
              <a:round/>
              <a:headEnd/>
              <a:tailEnd/>
            </a:ln>
          </p:spPr>
          <p:txBody>
            <a:bodyPr/>
            <a:lstStyle/>
            <a:p>
              <a:endParaRPr lang="en-US"/>
            </a:p>
          </p:txBody>
        </p:sp>
      </p:grpSp>
      <p:pic>
        <p:nvPicPr>
          <p:cNvPr id="21063" name="Picture 583" descr="Mountain Reflection, Kitchener Lake, B.C."/>
          <p:cNvPicPr>
            <a:picLocks noChangeAspect="1" noChangeArrowheads="1"/>
          </p:cNvPicPr>
          <p:nvPr/>
        </p:nvPicPr>
        <p:blipFill>
          <a:blip r:embed="rId4" cstate="print"/>
          <a:srcRect/>
          <a:stretch>
            <a:fillRect/>
          </a:stretch>
        </p:blipFill>
        <p:spPr bwMode="auto">
          <a:xfrm>
            <a:off x="5105400" y="1593760"/>
            <a:ext cx="3505200" cy="2336800"/>
          </a:xfrm>
          <a:prstGeom prst="rect">
            <a:avLst/>
          </a:prstGeom>
          <a:ln>
            <a:noFill/>
          </a:ln>
          <a:effectLst>
            <a:outerShdw blurRad="292100" dist="139700" dir="2700000" algn="tl" rotWithShape="0">
              <a:srgbClr val="333333">
                <a:alpha val="65000"/>
              </a:srgbClr>
            </a:outerShdw>
          </a:effectLst>
        </p:spPr>
      </p:pic>
      <p:pic>
        <p:nvPicPr>
          <p:cNvPr id="21066" name="Picture 586"/>
          <p:cNvPicPr>
            <a:picLocks noChangeAspect="1" noChangeArrowheads="1"/>
          </p:cNvPicPr>
          <p:nvPr/>
        </p:nvPicPr>
        <p:blipFill>
          <a:blip r:embed="rId5" cstate="print"/>
          <a:srcRect/>
          <a:stretch>
            <a:fillRect/>
          </a:stretch>
        </p:blipFill>
        <p:spPr bwMode="auto">
          <a:xfrm>
            <a:off x="5257800" y="4114800"/>
            <a:ext cx="3200400" cy="2403475"/>
          </a:xfrm>
          <a:prstGeom prst="rect">
            <a:avLst/>
          </a:prstGeom>
          <a:noFill/>
          <a:ln w="9525">
            <a:noFill/>
            <a:miter lim="800000"/>
            <a:headEnd/>
            <a:tailEnd/>
          </a:ln>
          <a:effectLst>
            <a:outerShdw dist="25399" dir="16200000" algn="ctr" rotWithShape="0">
              <a:srgbClr val="FFFFFF">
                <a:alpha val="75000"/>
              </a:srgbClr>
            </a:outerShdw>
          </a:effectLst>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152400" y="304800"/>
            <a:ext cx="8415338" cy="990600"/>
          </a:xfrm>
          <a:prstGeom prst="rect">
            <a:avLst/>
          </a:prstGeom>
          <a:noFill/>
          <a:ln w="9525">
            <a:noFill/>
            <a:miter lim="800000"/>
            <a:headEnd/>
            <a:tailEnd/>
          </a:ln>
        </p:spPr>
        <p:txBody>
          <a:bodyPr anchor="b"/>
          <a:lstStyle/>
          <a:p>
            <a:r>
              <a:rPr lang="en-US" sz="3200" dirty="0" smtClean="0">
                <a:solidFill>
                  <a:srgbClr val="0000CC"/>
                </a:solidFill>
              </a:rPr>
              <a:t>Quiz </a:t>
            </a:r>
            <a:r>
              <a:rPr lang="en-US" sz="3200" dirty="0" smtClean="0">
                <a:solidFill>
                  <a:srgbClr val="0000CC"/>
                </a:solidFill>
              </a:rPr>
              <a:t>Q10: </a:t>
            </a:r>
            <a:r>
              <a:rPr lang="en-US" sz="3200" dirty="0" smtClean="0">
                <a:solidFill>
                  <a:srgbClr val="0000CC"/>
                </a:solidFill>
              </a:rPr>
              <a:t>Electron </a:t>
            </a:r>
            <a:r>
              <a:rPr lang="en-US" sz="3200" dirty="0" smtClean="0">
                <a:solidFill>
                  <a:srgbClr val="0000CC"/>
                </a:solidFill>
              </a:rPr>
              <a:t>Source</a:t>
            </a:r>
            <a:endParaRPr lang="en-US" sz="3200" dirty="0">
              <a:solidFill>
                <a:srgbClr val="0000CC"/>
              </a:solidFill>
            </a:endParaRPr>
          </a:p>
        </p:txBody>
      </p:sp>
      <p:sp>
        <p:nvSpPr>
          <p:cNvPr id="3087" name="Rectangle 44"/>
          <p:cNvSpPr>
            <a:spLocks noChangeArrowheads="1"/>
          </p:cNvSpPr>
          <p:nvPr/>
        </p:nvSpPr>
        <p:spPr bwMode="auto">
          <a:xfrm>
            <a:off x="457200" y="1600200"/>
            <a:ext cx="8153400" cy="1295400"/>
          </a:xfrm>
          <a:prstGeom prst="rect">
            <a:avLst/>
          </a:prstGeom>
          <a:noFill/>
          <a:ln w="9525">
            <a:noFill/>
            <a:miter lim="800000"/>
            <a:headEnd/>
            <a:tailEnd/>
          </a:ln>
        </p:spPr>
        <p:txBody>
          <a:bodyPr/>
          <a:lstStyle/>
          <a:p>
            <a:pPr marL="342900" indent="-342900">
              <a:lnSpc>
                <a:spcPct val="90000"/>
              </a:lnSpc>
              <a:spcBef>
                <a:spcPct val="20000"/>
              </a:spcBef>
              <a:buClr>
                <a:srgbClr val="0066FF"/>
              </a:buClr>
              <a:buFont typeface="Wingdings" pitchFamily="2" charset="2"/>
              <a:buChar char="§"/>
            </a:pPr>
            <a:r>
              <a:rPr lang="en-US" sz="2600" dirty="0">
                <a:latin typeface="Comic Sans MS" pitchFamily="66" charset="0"/>
              </a:rPr>
              <a:t>Electromagnetic radiation is given off whenever </a:t>
            </a:r>
            <a:r>
              <a:rPr lang="en-US" sz="2600" dirty="0" smtClean="0">
                <a:latin typeface="Comic Sans MS" pitchFamily="66" charset="0"/>
              </a:rPr>
              <a:t>electrons </a:t>
            </a:r>
            <a:r>
              <a:rPr lang="en-US" sz="2600" i="1" dirty="0" smtClean="0">
                <a:latin typeface="Comic Sans MS" pitchFamily="66" charset="0"/>
              </a:rPr>
              <a:t>__________</a:t>
            </a:r>
            <a:r>
              <a:rPr lang="en-US" sz="2600" dirty="0" smtClean="0">
                <a:latin typeface="Comic Sans MS" pitchFamily="66" charset="0"/>
              </a:rPr>
              <a:t>.</a:t>
            </a:r>
            <a:endParaRPr lang="en-US" sz="2600" dirty="0">
              <a:latin typeface="Comic Sans MS" pitchFamily="66" charset="0"/>
            </a:endParaRPr>
          </a:p>
        </p:txBody>
      </p:sp>
      <p:pic>
        <p:nvPicPr>
          <p:cNvPr id="4" name="Picture 5"/>
          <p:cNvPicPr>
            <a:picLocks noChangeAspect="1" noChangeArrowheads="1"/>
          </p:cNvPicPr>
          <p:nvPr/>
        </p:nvPicPr>
        <p:blipFill>
          <a:blip r:embed="rId3" cstate="print"/>
          <a:srcRect/>
          <a:stretch>
            <a:fillRect/>
          </a:stretch>
        </p:blipFill>
        <p:spPr bwMode="auto">
          <a:xfrm>
            <a:off x="3352800" y="3352800"/>
            <a:ext cx="2438400" cy="1828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The electromagnetic spectrum</a:t>
            </a:r>
          </a:p>
        </p:txBody>
      </p:sp>
      <p:pic>
        <p:nvPicPr>
          <p:cNvPr id="56324" name="Picture 4"/>
          <p:cNvPicPr>
            <a:picLocks noChangeAspect="1" noChangeArrowheads="1"/>
          </p:cNvPicPr>
          <p:nvPr/>
        </p:nvPicPr>
        <p:blipFill>
          <a:blip r:embed="rId3" cstate="print"/>
          <a:srcRect r="10995"/>
          <a:stretch>
            <a:fillRect/>
          </a:stretch>
        </p:blipFill>
        <p:spPr bwMode="auto">
          <a:xfrm>
            <a:off x="4800600" y="1371600"/>
            <a:ext cx="4343400" cy="5334000"/>
          </a:xfrm>
          <a:prstGeom prst="rect">
            <a:avLst/>
          </a:prstGeom>
          <a:noFill/>
          <a:ln w="9525">
            <a:noFill/>
            <a:miter lim="800000"/>
            <a:headEnd/>
            <a:tailEnd/>
          </a:ln>
          <a:effectLst>
            <a:outerShdw dist="25399" dir="16200000" algn="ctr" rotWithShape="0">
              <a:srgbClr val="FFFFFF">
                <a:alpha val="75000"/>
              </a:srgbClr>
            </a:outerShdw>
          </a:effectLst>
        </p:spPr>
      </p:pic>
      <p:pic>
        <p:nvPicPr>
          <p:cNvPr id="28676" name="Picture 6" descr="Image:Srgbspectrum.png"/>
          <p:cNvPicPr>
            <a:picLocks noChangeAspect="1" noChangeArrowheads="1"/>
          </p:cNvPicPr>
          <p:nvPr/>
        </p:nvPicPr>
        <p:blipFill>
          <a:blip r:embed="rId4" cstate="print"/>
          <a:srcRect/>
          <a:stretch>
            <a:fillRect/>
          </a:stretch>
        </p:blipFill>
        <p:spPr bwMode="auto">
          <a:xfrm>
            <a:off x="304800" y="1600200"/>
            <a:ext cx="4267200" cy="1327150"/>
          </a:xfrm>
          <a:prstGeom prst="rect">
            <a:avLst/>
          </a:prstGeom>
          <a:noFill/>
          <a:ln w="9525">
            <a:noFill/>
            <a:miter lim="800000"/>
            <a:headEnd/>
            <a:tailEnd/>
          </a:ln>
        </p:spPr>
      </p:pic>
      <p:pic>
        <p:nvPicPr>
          <p:cNvPr id="28677" name="Picture 6" descr="002201c87db1$e3c8a500$6501a8c0@LAPTOP"/>
          <p:cNvPicPr>
            <a:picLocks noChangeAspect="1" noChangeArrowheads="1"/>
          </p:cNvPicPr>
          <p:nvPr/>
        </p:nvPicPr>
        <p:blipFill>
          <a:blip r:embed="rId5" cstate="print"/>
          <a:srcRect/>
          <a:stretch>
            <a:fillRect/>
          </a:stretch>
        </p:blipFill>
        <p:spPr bwMode="auto">
          <a:xfrm>
            <a:off x="457200" y="3276600"/>
            <a:ext cx="3886200" cy="2911475"/>
          </a:xfrm>
          <a:prstGeom prst="rect">
            <a:avLst/>
          </a:prstGeom>
          <a:noFill/>
          <a:ln w="9525">
            <a:noFill/>
            <a:miter lim="800000"/>
            <a:headEnd/>
            <a:tailEnd/>
          </a:ln>
        </p:spPr>
      </p:pic>
      <p:sp>
        <p:nvSpPr>
          <p:cNvPr id="8" name="TextBox 7"/>
          <p:cNvSpPr txBox="1"/>
          <p:nvPr/>
        </p:nvSpPr>
        <p:spPr>
          <a:xfrm>
            <a:off x="1066800" y="6324600"/>
            <a:ext cx="2733675" cy="276225"/>
          </a:xfrm>
          <a:prstGeom prst="rect">
            <a:avLst/>
          </a:prstGeom>
          <a:noFill/>
        </p:spPr>
        <p:txBody>
          <a:bodyPr wrap="none">
            <a:spAutoFit/>
          </a:bodyPr>
          <a:lstStyle/>
          <a:p>
            <a:pPr>
              <a:defRPr/>
            </a:pPr>
            <a:r>
              <a:rPr lang="en-US" sz="1200" dirty="0">
                <a:latin typeface="+mn-lt"/>
              </a:rPr>
              <a:t>The pot at the end of the rainbow…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be 12"/>
          <p:cNvSpPr/>
          <p:nvPr/>
        </p:nvSpPr>
        <p:spPr>
          <a:xfrm flipH="1">
            <a:off x="7162800" y="1524000"/>
            <a:ext cx="1600200" cy="1752600"/>
          </a:xfrm>
          <a:prstGeom prst="cube">
            <a:avLst>
              <a:gd name="adj" fmla="val 3769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p:txBody>
          <a:bodyPr/>
          <a:lstStyle/>
          <a:p>
            <a:r>
              <a:rPr lang="en-US" dirty="0" smtClean="0"/>
              <a:t>If light is a wave then…</a:t>
            </a:r>
            <a:endParaRPr lang="en-US" dirty="0"/>
          </a:p>
        </p:txBody>
      </p:sp>
      <p:sp>
        <p:nvSpPr>
          <p:cNvPr id="4" name="Oval 3"/>
          <p:cNvSpPr/>
          <p:nvPr/>
        </p:nvSpPr>
        <p:spPr>
          <a:xfrm>
            <a:off x="7239000" y="1981200"/>
            <a:ext cx="304800" cy="76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4" cstate="print"/>
          <a:srcRect/>
          <a:stretch>
            <a:fillRect/>
          </a:stretch>
        </p:blipFill>
        <p:spPr bwMode="auto">
          <a:xfrm flipH="1">
            <a:off x="1447800" y="3810000"/>
            <a:ext cx="1066800" cy="762000"/>
          </a:xfrm>
          <a:prstGeom prst="rect">
            <a:avLst/>
          </a:prstGeom>
          <a:noFill/>
          <a:ln w="9525">
            <a:noFill/>
            <a:miter lim="800000"/>
            <a:headEnd/>
            <a:tailEnd/>
          </a:ln>
        </p:spPr>
      </p:pic>
      <p:sp>
        <p:nvSpPr>
          <p:cNvPr id="9" name="Right Arrow 8"/>
          <p:cNvSpPr/>
          <p:nvPr/>
        </p:nvSpPr>
        <p:spPr>
          <a:xfrm>
            <a:off x="762000" y="3429000"/>
            <a:ext cx="25146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p:nvSpPr>
        <p:spPr>
          <a:xfrm>
            <a:off x="2514600" y="2133600"/>
            <a:ext cx="1676400" cy="457200"/>
          </a:xfrm>
          <a:prstGeom prst="doubleWave">
            <a:avLst>
              <a:gd name="adj1" fmla="val 12500"/>
              <a:gd name="adj2"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4" cstate="print"/>
          <a:srcRect/>
          <a:stretch>
            <a:fillRect/>
          </a:stretch>
        </p:blipFill>
        <p:spPr bwMode="auto">
          <a:xfrm flipH="1">
            <a:off x="1371600" y="2057400"/>
            <a:ext cx="1066800" cy="762000"/>
          </a:xfrm>
          <a:prstGeom prst="rect">
            <a:avLst/>
          </a:prstGeom>
          <a:noFill/>
          <a:ln w="9525">
            <a:noFill/>
            <a:miter lim="800000"/>
            <a:headEnd/>
            <a:tailEnd/>
          </a:ln>
        </p:spPr>
      </p:pic>
      <p:sp>
        <p:nvSpPr>
          <p:cNvPr id="12" name="Double Wave 11"/>
          <p:cNvSpPr/>
          <p:nvPr/>
        </p:nvSpPr>
        <p:spPr>
          <a:xfrm>
            <a:off x="2514600" y="3810000"/>
            <a:ext cx="990600" cy="457200"/>
          </a:xfrm>
          <a:prstGeom prst="doubleWave">
            <a:avLst>
              <a:gd name="adj1" fmla="val 12500"/>
              <a:gd name="adj2" fmla="val 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flipH="1">
            <a:off x="7162800" y="3581400"/>
            <a:ext cx="1600200" cy="1752600"/>
          </a:xfrm>
          <a:prstGeom prst="cube">
            <a:avLst>
              <a:gd name="adj" fmla="val 3769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239000" y="4038600"/>
            <a:ext cx="304800" cy="76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0" y="5638800"/>
            <a:ext cx="3275256" cy="369332"/>
          </a:xfrm>
          <a:prstGeom prst="rect">
            <a:avLst/>
          </a:prstGeom>
          <a:noFill/>
        </p:spPr>
        <p:txBody>
          <a:bodyPr wrap="none" rtlCol="0">
            <a:spAutoFit/>
          </a:bodyPr>
          <a:lstStyle/>
          <a:p>
            <a:r>
              <a:rPr lang="en-US" dirty="0" smtClean="0"/>
              <a:t>It can Doppler shift like sound!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dirty="0" smtClean="0"/>
              <a:t>Particle Behavior- The photoelectric effect</a:t>
            </a:r>
          </a:p>
        </p:txBody>
      </p:sp>
      <p:sp>
        <p:nvSpPr>
          <p:cNvPr id="30724" name="Rectangle 3"/>
          <p:cNvSpPr>
            <a:spLocks noGrp="1" noChangeArrowheads="1"/>
          </p:cNvSpPr>
          <p:nvPr>
            <p:ph type="body" idx="1"/>
          </p:nvPr>
        </p:nvSpPr>
        <p:spPr>
          <a:xfrm>
            <a:off x="381000" y="1371600"/>
            <a:ext cx="4648200" cy="5029200"/>
          </a:xfrm>
        </p:spPr>
        <p:txBody>
          <a:bodyPr>
            <a:normAutofit/>
          </a:bodyPr>
          <a:lstStyle/>
          <a:p>
            <a:pPr eaLnBrk="1" hangingPunct="1"/>
            <a:r>
              <a:rPr lang="en-US" sz="1700" dirty="0" smtClean="0"/>
              <a:t>Energy in a normal wave is proportional to amplitude. </a:t>
            </a:r>
          </a:p>
          <a:p>
            <a:pPr lvl="1" eaLnBrk="1" hangingPunct="1"/>
            <a:r>
              <a:rPr lang="en-US" sz="1700" dirty="0" smtClean="0"/>
              <a:t>i.e. What determines if a wave has enough energy to knock you over at the beach?</a:t>
            </a:r>
          </a:p>
          <a:p>
            <a:pPr eaLnBrk="1" hangingPunct="1"/>
            <a:r>
              <a:rPr lang="en-US" sz="1700" dirty="0" smtClean="0"/>
              <a:t>However, it wasn’t the amplitude that determined whether light could eject electrons, it was the frequency!</a:t>
            </a:r>
          </a:p>
          <a:p>
            <a:pPr lvl="1" eaLnBrk="1" hangingPunct="1"/>
            <a:r>
              <a:rPr lang="en-US" sz="1700" dirty="0" smtClean="0"/>
              <a:t>Energy = h x (frequency)</a:t>
            </a:r>
          </a:p>
          <a:p>
            <a:pPr eaLnBrk="1" hangingPunct="1"/>
            <a:endParaRPr lang="en-US" sz="2600" dirty="0" smtClean="0"/>
          </a:p>
        </p:txBody>
      </p:sp>
      <p:pic>
        <p:nvPicPr>
          <p:cNvPr id="30728" name="Picture 8" descr="http://www.zgapa.pl/zgapedia/data_pictures/_uploads_wiki/p/Photoelectric_effect.png"/>
          <p:cNvPicPr>
            <a:picLocks noChangeAspect="1" noChangeArrowheads="1"/>
          </p:cNvPicPr>
          <p:nvPr/>
        </p:nvPicPr>
        <p:blipFill>
          <a:blip r:embed="rId3" cstate="print"/>
          <a:srcRect/>
          <a:stretch>
            <a:fillRect/>
          </a:stretch>
        </p:blipFill>
        <p:spPr bwMode="auto">
          <a:xfrm>
            <a:off x="5410200" y="2133600"/>
            <a:ext cx="3133898" cy="2209800"/>
          </a:xfrm>
          <a:prstGeom prst="rect">
            <a:avLst/>
          </a:prstGeom>
          <a:noFill/>
        </p:spPr>
      </p:pic>
      <p:sp>
        <p:nvSpPr>
          <p:cNvPr id="6" name="Rectangle 3"/>
          <p:cNvSpPr txBox="1">
            <a:spLocks noChangeArrowheads="1"/>
          </p:cNvSpPr>
          <p:nvPr/>
        </p:nvSpPr>
        <p:spPr bwMode="auto">
          <a:xfrm>
            <a:off x="304800" y="4267200"/>
            <a:ext cx="8382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66FF"/>
              </a:buClr>
              <a:buSzTx/>
              <a:buFont typeface="Wingdings" pitchFamily="2" charset="2"/>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Explained if light is interacting like a </a:t>
            </a:r>
            <a:r>
              <a:rPr kumimoji="0" lang="en-US" sz="1400" b="1" i="1" u="none" strike="noStrike" kern="0" cap="none" spc="0" normalizeH="0" baseline="0" noProof="0" dirty="0" smtClean="0">
                <a:ln>
                  <a:noFill/>
                </a:ln>
                <a:solidFill>
                  <a:schemeClr val="tx1"/>
                </a:solidFill>
                <a:effectLst/>
                <a:uLnTx/>
                <a:uFillTx/>
                <a:latin typeface="+mn-lt"/>
                <a:ea typeface="+mn-ea"/>
                <a:cs typeface="+mn-cs"/>
              </a:rPr>
              <a:t>particle</a:t>
            </a:r>
            <a:r>
              <a:rPr kumimoji="0" lang="en-US" sz="1400" b="0" i="0" u="none" strike="noStrike" kern="0" cap="none" spc="0" normalizeH="0" baseline="0" noProof="0" dirty="0" smtClean="0">
                <a:ln>
                  <a:noFill/>
                </a:ln>
                <a:solidFill>
                  <a:schemeClr val="tx1"/>
                </a:solidFill>
                <a:effectLst/>
                <a:uLnTx/>
                <a:uFillTx/>
                <a:latin typeface="+mn-lt"/>
                <a:ea typeface="+mn-ea"/>
                <a:cs typeface="+mn-cs"/>
              </a:rPr>
              <a:t> with the electrons in the metal! </a:t>
            </a:r>
          </a:p>
          <a:p>
            <a:pPr marL="669925" marR="0" lvl="1" indent="-325438" algn="l" defTabSz="914400" rtl="0" eaLnBrk="1" fontAlgn="base" latinLnBrk="0" hangingPunct="1">
              <a:lnSpc>
                <a:spcPct val="100000"/>
              </a:lnSpc>
              <a:spcBef>
                <a:spcPct val="20000"/>
              </a:spcBef>
              <a:spcAft>
                <a:spcPct val="0"/>
              </a:spcAft>
              <a:buClr>
                <a:srgbClr val="A98C4B"/>
              </a:buClr>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Greater energy = greater numbers of photons.</a:t>
            </a:r>
          </a:p>
          <a:p>
            <a:pPr marL="669925" marR="0" lvl="1" indent="-325438" algn="l" defTabSz="914400" rtl="0" eaLnBrk="1" fontAlgn="base" latinLnBrk="0" hangingPunct="1">
              <a:lnSpc>
                <a:spcPct val="100000"/>
              </a:lnSpc>
              <a:spcBef>
                <a:spcPct val="20000"/>
              </a:spcBef>
              <a:spcAft>
                <a:spcPct val="0"/>
              </a:spcAft>
              <a:buClr>
                <a:srgbClr val="A98C4B"/>
              </a:buClr>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 Each individual photon has an energy of </a:t>
            </a:r>
            <a:r>
              <a:rPr kumimoji="0" lang="en-US" sz="1400" b="0" i="1" u="none" strike="noStrike" kern="0" cap="none" spc="0" normalizeH="0" baseline="0" noProof="0" dirty="0" err="1" smtClean="0">
                <a:ln>
                  <a:noFill/>
                </a:ln>
                <a:solidFill>
                  <a:schemeClr val="tx1"/>
                </a:solidFill>
                <a:effectLst/>
                <a:uLnTx/>
                <a:uFillTx/>
                <a:latin typeface="+mn-lt"/>
              </a:rPr>
              <a:t>hf</a:t>
            </a:r>
            <a:r>
              <a:rPr kumimoji="0" lang="en-US" sz="1400" b="0" i="0" u="none" strike="noStrike" kern="0" cap="none" spc="0" normalizeH="0" baseline="0" noProof="0" dirty="0" smtClean="0">
                <a:ln>
                  <a:noFill/>
                </a:ln>
                <a:solidFill>
                  <a:schemeClr val="tx1"/>
                </a:solidFill>
                <a:effectLst/>
                <a:uLnTx/>
                <a:uFillTx/>
                <a:latin typeface="+mn-lt"/>
              </a:rPr>
              <a:t> where </a:t>
            </a:r>
            <a:r>
              <a:rPr kumimoji="0" lang="en-US" sz="1400" b="0" i="1" u="none" strike="noStrike" kern="0" cap="none" spc="0" normalizeH="0" baseline="0" noProof="0" dirty="0" smtClean="0">
                <a:ln>
                  <a:noFill/>
                </a:ln>
                <a:solidFill>
                  <a:schemeClr val="tx1"/>
                </a:solidFill>
                <a:effectLst/>
                <a:uLnTx/>
                <a:uFillTx/>
                <a:latin typeface="+mn-lt"/>
              </a:rPr>
              <a:t>h</a:t>
            </a:r>
            <a:r>
              <a:rPr kumimoji="0" lang="en-US" sz="1400" b="0" i="0" u="none" strike="noStrike" kern="0" cap="none" spc="0" normalizeH="0" baseline="0" noProof="0" dirty="0" smtClean="0">
                <a:ln>
                  <a:noFill/>
                </a:ln>
                <a:solidFill>
                  <a:schemeClr val="tx1"/>
                </a:solidFill>
                <a:effectLst/>
                <a:uLnTx/>
                <a:uFillTx/>
                <a:latin typeface="+mn-lt"/>
              </a:rPr>
              <a:t> = Planck’s constant (very small) and </a:t>
            </a:r>
            <a:r>
              <a:rPr kumimoji="0" lang="en-US" sz="1400" b="0" i="1" u="none" strike="noStrike" kern="0" cap="none" spc="0" normalizeH="0" baseline="0" noProof="0" dirty="0" smtClean="0">
                <a:ln>
                  <a:noFill/>
                </a:ln>
                <a:solidFill>
                  <a:schemeClr val="tx1"/>
                </a:solidFill>
                <a:effectLst/>
                <a:uLnTx/>
                <a:uFillTx/>
                <a:latin typeface="+mn-lt"/>
              </a:rPr>
              <a:t>f</a:t>
            </a:r>
            <a:r>
              <a:rPr kumimoji="0" lang="en-US" sz="1400" b="0" i="0" u="none" strike="noStrike" kern="0" cap="none" spc="0" normalizeH="0" baseline="0" noProof="0" dirty="0" smtClean="0">
                <a:ln>
                  <a:noFill/>
                </a:ln>
                <a:solidFill>
                  <a:schemeClr val="tx1"/>
                </a:solidFill>
                <a:effectLst/>
                <a:uLnTx/>
                <a:uFillTx/>
                <a:latin typeface="+mn-lt"/>
              </a:rPr>
              <a:t> = frequency.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Wave Particle Duality</a:t>
            </a:r>
          </a:p>
        </p:txBody>
      </p:sp>
      <p:sp>
        <p:nvSpPr>
          <p:cNvPr id="33795" name="Rectangle 3"/>
          <p:cNvSpPr>
            <a:spLocks noGrp="1" noChangeArrowheads="1"/>
          </p:cNvSpPr>
          <p:nvPr>
            <p:ph type="body" idx="1"/>
          </p:nvPr>
        </p:nvSpPr>
        <p:spPr>
          <a:xfrm>
            <a:off x="304800" y="1447800"/>
            <a:ext cx="8610600" cy="5029200"/>
          </a:xfrm>
        </p:spPr>
        <p:txBody>
          <a:bodyPr/>
          <a:lstStyle/>
          <a:p>
            <a:pPr eaLnBrk="1" hangingPunct="1"/>
            <a:r>
              <a:rPr lang="en-US" smtClean="0"/>
              <a:t>Light is both a wave and a particle.</a:t>
            </a:r>
          </a:p>
          <a:p>
            <a:pPr lvl="1" eaLnBrk="1" hangingPunct="1"/>
            <a:r>
              <a:rPr lang="en-US" smtClean="0"/>
              <a:t>It behaves like a wave when unobserved</a:t>
            </a:r>
          </a:p>
          <a:p>
            <a:pPr lvl="2" eaLnBrk="1" hangingPunct="1"/>
            <a:r>
              <a:rPr lang="en-US" sz="2400" smtClean="0"/>
              <a:t>It travels through both slits like a wave</a:t>
            </a:r>
          </a:p>
          <a:p>
            <a:pPr lvl="1" eaLnBrk="1" hangingPunct="1"/>
            <a:r>
              <a:rPr lang="en-US" smtClean="0"/>
              <a:t>It is detected like a particle</a:t>
            </a:r>
          </a:p>
          <a:p>
            <a:pPr lvl="2" eaLnBrk="1" hangingPunct="1"/>
            <a:r>
              <a:rPr lang="en-US" sz="2400" smtClean="0"/>
              <a:t>It hits the screen as individual dots</a:t>
            </a:r>
          </a:p>
        </p:txBody>
      </p:sp>
      <p:pic>
        <p:nvPicPr>
          <p:cNvPr id="4" name="Picture 2"/>
          <p:cNvPicPr>
            <a:picLocks noChangeAspect="1" noChangeArrowheads="1"/>
          </p:cNvPicPr>
          <p:nvPr/>
        </p:nvPicPr>
        <p:blipFill>
          <a:blip r:embed="rId4" cstate="print"/>
          <a:srcRect/>
          <a:stretch>
            <a:fillRect/>
          </a:stretch>
        </p:blipFill>
        <p:spPr bwMode="auto">
          <a:xfrm>
            <a:off x="4620693" y="4214425"/>
            <a:ext cx="2085975" cy="2190750"/>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2172866" y="4152125"/>
            <a:ext cx="1943100" cy="23526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3962400" y="1676400"/>
            <a:ext cx="4419600" cy="4362450"/>
          </a:xfrm>
          <a:prstGeom prst="rect">
            <a:avLst/>
          </a:prstGeom>
          <a:noFill/>
          <a:ln w="9525">
            <a:noFill/>
            <a:miter lim="800000"/>
            <a:headEnd/>
            <a:tailEnd/>
          </a:ln>
        </p:spPr>
        <p:txBody>
          <a:bodyPr>
            <a:spAutoFit/>
          </a:bodyPr>
          <a:lstStyle/>
          <a:p>
            <a:r>
              <a:rPr lang="en-US" sz="2800"/>
              <a:t>“All these 50 years of pondering have not brought me any closer to answering the question, ‘what are light quanta?’  These days every Tom, Dick, and Harry thinks he knows it, but he is mistaken.”</a:t>
            </a:r>
          </a:p>
          <a:p>
            <a:r>
              <a:rPr lang="en-US" sz="2800"/>
              <a:t>	~ A. Einstein</a:t>
            </a:r>
          </a:p>
        </p:txBody>
      </p:sp>
      <p:graphicFrame>
        <p:nvGraphicFramePr>
          <p:cNvPr id="6146" name="Object 3"/>
          <p:cNvGraphicFramePr>
            <a:graphicFrameLocks noChangeAspect="1"/>
          </p:cNvGraphicFramePr>
          <p:nvPr/>
        </p:nvGraphicFramePr>
        <p:xfrm>
          <a:off x="457200" y="1676400"/>
          <a:ext cx="3070225" cy="4305300"/>
        </p:xfrm>
        <a:graphic>
          <a:graphicData uri="http://schemas.openxmlformats.org/presentationml/2006/ole">
            <p:oleObj spid="_x0000_s6154" name="CorelPhotoPaint.Image.8" r:id="rId5" imgW="3885714" imgH="5447619" progId="">
              <p:embed/>
            </p:oleObj>
          </a:graphicData>
        </a:graphic>
      </p:graphicFrame>
      <p:sp>
        <p:nvSpPr>
          <p:cNvPr id="6148" name="Rectangle 4"/>
          <p:cNvSpPr>
            <a:spLocks noGrp="1" noChangeArrowheads="1"/>
          </p:cNvSpPr>
          <p:nvPr>
            <p:ph type="title"/>
          </p:nvPr>
        </p:nvSpPr>
        <p:spPr/>
        <p:txBody>
          <a:bodyPr/>
          <a:lstStyle/>
          <a:p>
            <a:pPr eaLnBrk="1" hangingPunct="1"/>
            <a:r>
              <a:rPr lang="en-US" smtClean="0"/>
              <a:t>If this bothers you, you are in good company!</a:t>
            </a:r>
          </a:p>
        </p:txBody>
      </p:sp>
    </p:spTree>
    <p:custDataLst>
      <p:tags r:id="rId2"/>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Wave Particle Duality</a:t>
            </a:r>
          </a:p>
        </p:txBody>
      </p:sp>
      <p:sp>
        <p:nvSpPr>
          <p:cNvPr id="33795" name="Rectangle 3"/>
          <p:cNvSpPr>
            <a:spLocks noGrp="1" noChangeArrowheads="1"/>
          </p:cNvSpPr>
          <p:nvPr>
            <p:ph type="body" idx="1"/>
          </p:nvPr>
        </p:nvSpPr>
        <p:spPr>
          <a:xfrm>
            <a:off x="304800" y="1752600"/>
            <a:ext cx="8610600" cy="990600"/>
          </a:xfrm>
        </p:spPr>
        <p:txBody>
          <a:bodyPr/>
          <a:lstStyle/>
          <a:p>
            <a:pPr eaLnBrk="1" hangingPunct="1"/>
            <a:r>
              <a:rPr lang="en-US" dirty="0" smtClean="0"/>
              <a:t>Why is light both like a wave and a particle?</a:t>
            </a:r>
          </a:p>
        </p:txBody>
      </p:sp>
      <p:pic>
        <p:nvPicPr>
          <p:cNvPr id="185345" name="Picture 1" descr="C:\Users\Tim\Desktop\photon.png"/>
          <p:cNvPicPr>
            <a:picLocks noChangeAspect="1" noChangeArrowheads="1"/>
          </p:cNvPicPr>
          <p:nvPr/>
        </p:nvPicPr>
        <p:blipFill>
          <a:blip r:embed="rId4" cstate="print"/>
          <a:srcRect/>
          <a:stretch>
            <a:fillRect/>
          </a:stretch>
        </p:blipFill>
        <p:spPr bwMode="auto">
          <a:xfrm>
            <a:off x="1828800" y="2819400"/>
            <a:ext cx="5391150" cy="3333750"/>
          </a:xfrm>
          <a:prstGeom prst="rect">
            <a:avLst/>
          </a:prstGeom>
          <a:noFill/>
        </p:spPr>
      </p:pic>
    </p:spTree>
    <p:custDataLst>
      <p:tags r:id="rId1"/>
    </p:custData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r>
              <a:rPr lang="en-US" dirty="0" smtClean="0"/>
              <a:t>Superstring Ghost demo</a:t>
            </a:r>
          </a:p>
        </p:txBody>
      </p:sp>
      <p:pic>
        <p:nvPicPr>
          <p:cNvPr id="1454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1447800"/>
            <a:ext cx="5029200" cy="5243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943600" y="1600200"/>
            <a:ext cx="249299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chemeClr val="tx1"/>
                  </a:solidFill>
                </a:ln>
                <a:solidFill>
                  <a:srgbClr val="FF3300"/>
                </a:solidFill>
                <a:effectLst>
                  <a:outerShdw blurRad="80000" dist="40000" dir="5040000" algn="tl">
                    <a:srgbClr val="000000">
                      <a:alpha val="30000"/>
                    </a:srgbClr>
                  </a:outerShdw>
                </a:effectLst>
              </a:rPr>
              <a:t>DEMO!</a:t>
            </a:r>
            <a:endParaRPr lang="en-US" sz="5400" b="1" cap="none" spc="0" dirty="0">
              <a:ln w="11430">
                <a:solidFill>
                  <a:schemeClr val="tx1"/>
                </a:solidFill>
              </a:ln>
              <a:solidFill>
                <a:srgbClr val="FF3300"/>
              </a:solidFill>
              <a:effectLst>
                <a:outerShdw blurRad="80000" dist="40000" dir="5040000" algn="tl">
                  <a:srgbClr val="000000">
                    <a:alpha val="30000"/>
                  </a:srgbClr>
                </a:outerShdw>
              </a:effectLst>
            </a:endParaRPr>
          </a:p>
        </p:txBody>
      </p:sp>
    </p:spTree>
    <p:custDataLst>
      <p:tags r:id="rId1"/>
    </p:custDataLst>
    <p:extLst>
      <p:ext uri="{BB962C8B-B14F-4D97-AF65-F5344CB8AC3E}">
        <p14:creationId xmlns="" xmlns:p14="http://schemas.microsoft.com/office/powerpoint/2010/main" val="1520761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8" name="Picture 34" descr="magnifying%20glass%202"/>
          <p:cNvPicPr>
            <a:picLocks noChangeAspect="1" noChangeArrowheads="1"/>
          </p:cNvPicPr>
          <p:nvPr/>
        </p:nvPicPr>
        <p:blipFill>
          <a:blip r:embed="rId4" cstate="print"/>
          <a:srcRect/>
          <a:stretch>
            <a:fillRect/>
          </a:stretch>
        </p:blipFill>
        <p:spPr bwMode="auto">
          <a:xfrm>
            <a:off x="3124200" y="2438400"/>
            <a:ext cx="2976563" cy="2233613"/>
          </a:xfrm>
          <a:prstGeom prst="rect">
            <a:avLst/>
          </a:prstGeom>
          <a:noFill/>
        </p:spPr>
      </p:pic>
      <p:sp>
        <p:nvSpPr>
          <p:cNvPr id="21507" name="Rectangle 3"/>
          <p:cNvSpPr>
            <a:spLocks noGrp="1" noChangeArrowheads="1"/>
          </p:cNvSpPr>
          <p:nvPr>
            <p:ph type="title"/>
          </p:nvPr>
        </p:nvSpPr>
        <p:spPr>
          <a:noFill/>
          <a:ln/>
        </p:spPr>
        <p:txBody>
          <a:bodyPr lIns="92075" tIns="46037" rIns="92075" bIns="46037"/>
          <a:lstStyle/>
          <a:p>
            <a:r>
              <a:rPr lang="en-US"/>
              <a:t>Refraction</a:t>
            </a:r>
          </a:p>
        </p:txBody>
      </p:sp>
      <p:sp>
        <p:nvSpPr>
          <p:cNvPr id="21513" name="Rectangle 9"/>
          <p:cNvSpPr>
            <a:spLocks noChangeArrowheads="1"/>
          </p:cNvSpPr>
          <p:nvPr/>
        </p:nvSpPr>
        <p:spPr bwMode="auto">
          <a:xfrm>
            <a:off x="3505200" y="4572000"/>
            <a:ext cx="4038600" cy="1447800"/>
          </a:xfrm>
          <a:prstGeom prst="rect">
            <a:avLst/>
          </a:prstGeom>
          <a:noFill/>
          <a:ln w="9525">
            <a:noFill/>
            <a:miter lim="800000"/>
            <a:headEnd/>
            <a:tailEnd/>
          </a:ln>
          <a:effectLst/>
        </p:spPr>
        <p:txBody>
          <a:bodyPr lIns="92075" tIns="46037" rIns="92075" bIns="46037"/>
          <a:lstStyle/>
          <a:p>
            <a:pPr marL="342900" indent="-342900">
              <a:lnSpc>
                <a:spcPct val="90000"/>
              </a:lnSpc>
              <a:spcBef>
                <a:spcPct val="20000"/>
              </a:spcBef>
              <a:buClr>
                <a:srgbClr val="0066FF"/>
              </a:buClr>
              <a:buFont typeface="Wingdings" pitchFamily="2" charset="2"/>
              <a:buNone/>
            </a:pPr>
            <a:r>
              <a:rPr lang="en-US" sz="2600" i="1">
                <a:solidFill>
                  <a:schemeClr val="tx2"/>
                </a:solidFill>
                <a:latin typeface="Comic Sans MS" pitchFamily="66" charset="0"/>
              </a:rPr>
              <a:t>	</a:t>
            </a:r>
          </a:p>
        </p:txBody>
      </p:sp>
      <p:sp>
        <p:nvSpPr>
          <p:cNvPr id="21514" name="Line 10"/>
          <p:cNvSpPr>
            <a:spLocks noChangeShapeType="1"/>
          </p:cNvSpPr>
          <p:nvPr/>
        </p:nvSpPr>
        <p:spPr bwMode="auto">
          <a:xfrm>
            <a:off x="3733800" y="5334000"/>
            <a:ext cx="3962400" cy="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21515" name="Line 11"/>
          <p:cNvSpPr>
            <a:spLocks noChangeShapeType="1"/>
          </p:cNvSpPr>
          <p:nvPr/>
        </p:nvSpPr>
        <p:spPr bwMode="auto">
          <a:xfrm>
            <a:off x="4267200" y="4191000"/>
            <a:ext cx="1447800" cy="11430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21516" name="Line 12"/>
          <p:cNvSpPr>
            <a:spLocks noChangeShapeType="1"/>
          </p:cNvSpPr>
          <p:nvPr/>
        </p:nvSpPr>
        <p:spPr bwMode="auto">
          <a:xfrm>
            <a:off x="5715000" y="5334000"/>
            <a:ext cx="533400" cy="8382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21517" name="Line 13"/>
          <p:cNvSpPr>
            <a:spLocks noChangeShapeType="1"/>
          </p:cNvSpPr>
          <p:nvPr/>
        </p:nvSpPr>
        <p:spPr bwMode="auto">
          <a:xfrm>
            <a:off x="5715000" y="5334000"/>
            <a:ext cx="838200" cy="685800"/>
          </a:xfrm>
          <a:prstGeom prst="line">
            <a:avLst/>
          </a:prstGeom>
          <a:noFill/>
          <a:ln w="12700">
            <a:solidFill>
              <a:schemeClr val="tx1"/>
            </a:solidFill>
            <a:prstDash val="dash"/>
            <a:round/>
            <a:headEnd type="none" w="sm" len="sm"/>
            <a:tailEnd type="triangle" w="sm" len="sm"/>
          </a:ln>
          <a:effectLst/>
        </p:spPr>
        <p:txBody>
          <a:bodyPr wrap="none"/>
          <a:lstStyle/>
          <a:p>
            <a:endParaRPr lang="en-US"/>
          </a:p>
        </p:txBody>
      </p:sp>
      <p:pic>
        <p:nvPicPr>
          <p:cNvPr id="21536" name="Picture 32"/>
          <p:cNvPicPr>
            <a:picLocks noChangeAspect="1" noChangeArrowheads="1"/>
          </p:cNvPicPr>
          <p:nvPr/>
        </p:nvPicPr>
        <p:blipFill>
          <a:blip r:embed="rId5" cstate="print"/>
          <a:srcRect/>
          <a:stretch>
            <a:fillRect/>
          </a:stretch>
        </p:blipFill>
        <p:spPr bwMode="auto">
          <a:xfrm>
            <a:off x="609600" y="3810000"/>
            <a:ext cx="2223755" cy="2359025"/>
          </a:xfrm>
          <a:prstGeom prst="rect">
            <a:avLst/>
          </a:prstGeom>
          <a:noFill/>
          <a:ln w="9525">
            <a:noFill/>
            <a:miter lim="800000"/>
            <a:headEnd/>
            <a:tailEnd/>
          </a:ln>
          <a:effectLst>
            <a:outerShdw dist="25399" dir="16200000" algn="ctr" rotWithShape="0">
              <a:srgbClr val="FFFFFF">
                <a:alpha val="75000"/>
              </a:srgbClr>
            </a:outerShdw>
          </a:effectLst>
        </p:spPr>
      </p:pic>
      <p:pic>
        <p:nvPicPr>
          <p:cNvPr id="21545" name="Picture 41" descr="Longear Sunfish"/>
          <p:cNvPicPr>
            <a:picLocks noChangeAspect="1" noChangeArrowheads="1"/>
          </p:cNvPicPr>
          <p:nvPr/>
        </p:nvPicPr>
        <p:blipFill>
          <a:blip r:embed="rId6" cstate="print"/>
          <a:srcRect/>
          <a:stretch>
            <a:fillRect/>
          </a:stretch>
        </p:blipFill>
        <p:spPr bwMode="auto">
          <a:xfrm>
            <a:off x="5715000" y="6192838"/>
            <a:ext cx="1066800" cy="665162"/>
          </a:xfrm>
          <a:prstGeom prst="rect">
            <a:avLst/>
          </a:prstGeom>
          <a:noFill/>
        </p:spPr>
      </p:pic>
      <p:sp>
        <p:nvSpPr>
          <p:cNvPr id="21508" name="Rectangle 4"/>
          <p:cNvSpPr>
            <a:spLocks noGrp="1" noChangeArrowheads="1"/>
          </p:cNvSpPr>
          <p:nvPr>
            <p:ph type="body" sz="half" idx="1"/>
          </p:nvPr>
        </p:nvSpPr>
        <p:spPr>
          <a:xfrm>
            <a:off x="381000" y="1371600"/>
            <a:ext cx="4113213" cy="1676400"/>
          </a:xfrm>
          <a:noFill/>
          <a:ln/>
        </p:spPr>
        <p:txBody>
          <a:bodyPr lIns="92075" tIns="46037" rIns="92075" bIns="46037"/>
          <a:lstStyle/>
          <a:p>
            <a:pPr>
              <a:buFont typeface="Wingdings" pitchFamily="2" charset="2"/>
              <a:buNone/>
            </a:pPr>
            <a:r>
              <a:rPr lang="en-US" sz="2200" dirty="0"/>
              <a:t>	The bending of a wave as it enters a medium </a:t>
            </a:r>
            <a:r>
              <a:rPr lang="en-US" sz="2200" dirty="0" smtClean="0"/>
              <a:t>with different properties so that the wave speed changes.</a:t>
            </a:r>
            <a:endParaRPr lang="en-US" sz="2800" dirty="0"/>
          </a:p>
          <a:p>
            <a:pPr>
              <a:buFont typeface="Wingdings" pitchFamily="2" charset="2"/>
              <a:buNone/>
            </a:pPr>
            <a:r>
              <a:rPr lang="en-US" sz="2800" i="1" dirty="0">
                <a:solidFill>
                  <a:schemeClr val="tx2"/>
                </a:solidFill>
              </a:rPr>
              <a:t>  	</a:t>
            </a:r>
            <a:endParaRPr lang="en-US" sz="2400" i="1" dirty="0">
              <a:solidFill>
                <a:schemeClr val="tx2"/>
              </a:solidFill>
            </a:endParaRPr>
          </a:p>
        </p:txBody>
      </p:sp>
      <p:sp>
        <p:nvSpPr>
          <p:cNvPr id="65540" name="AutoShape 4" descr="http://www.meted.ucar.edu/oceans/northwall/media/graphics/lajolla_wave_refrac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2" name="AutoShape 6" descr="http://www.meted.ucar.edu/oceans/northwall/media/graphics/lajolla_wave_refrac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5543" name="Picture 7"/>
          <p:cNvPicPr>
            <a:picLocks noChangeAspect="1" noChangeArrowheads="1"/>
          </p:cNvPicPr>
          <p:nvPr/>
        </p:nvPicPr>
        <p:blipFill>
          <a:blip r:embed="rId7" cstate="print"/>
          <a:srcRect/>
          <a:stretch>
            <a:fillRect/>
          </a:stretch>
        </p:blipFill>
        <p:spPr bwMode="auto">
          <a:xfrm>
            <a:off x="6096000" y="1524000"/>
            <a:ext cx="2690813" cy="2760634"/>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5" name="Content Placeholder 4" descr="spear.png"/>
          <p:cNvPicPr>
            <a:picLocks noGrp="1" noChangeAspect="1"/>
          </p:cNvPicPr>
          <p:nvPr>
            <p:ph sz="half" idx="2"/>
          </p:nvPr>
        </p:nvPicPr>
        <p:blipFill>
          <a:blip r:embed="rId2" cstate="print"/>
          <a:stretch>
            <a:fillRect/>
          </a:stretch>
        </p:blipFill>
        <p:spPr>
          <a:xfrm>
            <a:off x="89691" y="228600"/>
            <a:ext cx="8978109" cy="5715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Diffraction</a:t>
            </a:r>
          </a:p>
        </p:txBody>
      </p:sp>
      <p:sp>
        <p:nvSpPr>
          <p:cNvPr id="59395" name="Rectangle 3"/>
          <p:cNvSpPr>
            <a:spLocks noGrp="1" noChangeArrowheads="1"/>
          </p:cNvSpPr>
          <p:nvPr>
            <p:ph type="body" idx="1"/>
          </p:nvPr>
        </p:nvSpPr>
        <p:spPr>
          <a:xfrm>
            <a:off x="304800" y="1371600"/>
            <a:ext cx="5105400" cy="3048000"/>
          </a:xfrm>
        </p:spPr>
        <p:txBody>
          <a:bodyPr/>
          <a:lstStyle/>
          <a:p>
            <a:pPr>
              <a:lnSpc>
                <a:spcPct val="90000"/>
              </a:lnSpc>
            </a:pPr>
            <a:r>
              <a:rPr lang="en-US" sz="2100" dirty="0"/>
              <a:t>The wave fans out when it encounters an obstacle or opening.</a:t>
            </a:r>
          </a:p>
          <a:p>
            <a:pPr>
              <a:lnSpc>
                <a:spcPct val="90000"/>
              </a:lnSpc>
            </a:pPr>
            <a:r>
              <a:rPr lang="en-US" sz="2100" dirty="0"/>
              <a:t>The amount of </a:t>
            </a:r>
            <a:r>
              <a:rPr lang="en-US" sz="2100" dirty="0" smtClean="0"/>
              <a:t>diffraction </a:t>
            </a:r>
            <a:r>
              <a:rPr lang="en-US" sz="2100" dirty="0"/>
              <a:t>depends on relationship between wavelength and size of opening:</a:t>
            </a:r>
          </a:p>
          <a:p>
            <a:pPr lvl="1">
              <a:lnSpc>
                <a:spcPct val="90000"/>
              </a:lnSpc>
            </a:pPr>
            <a:r>
              <a:rPr lang="en-US" sz="2000" dirty="0"/>
              <a:t>most when wavelength is similar to opening</a:t>
            </a:r>
          </a:p>
          <a:p>
            <a:pPr lvl="1">
              <a:lnSpc>
                <a:spcPct val="90000"/>
              </a:lnSpc>
            </a:pPr>
            <a:r>
              <a:rPr lang="en-US" sz="2000" dirty="0"/>
              <a:t>small when wavelength is much smaller  than opening.</a:t>
            </a:r>
            <a:endParaRPr lang="en-US" sz="2400" i="1" dirty="0"/>
          </a:p>
          <a:p>
            <a:pPr>
              <a:lnSpc>
                <a:spcPct val="90000"/>
              </a:lnSpc>
            </a:pPr>
            <a:endParaRPr lang="en-US" sz="2100" dirty="0"/>
          </a:p>
          <a:p>
            <a:pPr>
              <a:lnSpc>
                <a:spcPct val="90000"/>
              </a:lnSpc>
            </a:pPr>
            <a:endParaRPr lang="en-US" sz="2100" dirty="0"/>
          </a:p>
        </p:txBody>
      </p:sp>
      <p:pic>
        <p:nvPicPr>
          <p:cNvPr id="59404" name="Single Slit Diffraction 1.wmv">
            <a:hlinkClick r:id="" action="ppaction://media"/>
          </p:cNvPr>
          <p:cNvPicPr>
            <a:picLocks noRot="1" noChangeAspect="1" noChangeArrowheads="1"/>
          </p:cNvPicPr>
          <p:nvPr>
            <a:videoFile r:link="rId1"/>
          </p:nvPr>
        </p:nvPicPr>
        <p:blipFill>
          <a:blip r:embed="rId6" cstate="print"/>
          <a:srcRect/>
          <a:stretch>
            <a:fillRect/>
          </a:stretch>
        </p:blipFill>
        <p:spPr bwMode="auto">
          <a:xfrm>
            <a:off x="76200" y="4495800"/>
            <a:ext cx="2209800" cy="1657350"/>
          </a:xfrm>
          <a:prstGeom prst="rect">
            <a:avLst/>
          </a:prstGeom>
          <a:noFill/>
        </p:spPr>
      </p:pic>
      <p:pic>
        <p:nvPicPr>
          <p:cNvPr id="59405" name="Single Slit Diffraction 2.wmv">
            <a:hlinkClick r:id="" action="ppaction://media"/>
          </p:cNvPr>
          <p:cNvPicPr>
            <a:picLocks noRot="1" noChangeAspect="1" noChangeArrowheads="1"/>
          </p:cNvPicPr>
          <p:nvPr>
            <a:videoFile r:link="rId2"/>
          </p:nvPr>
        </p:nvPicPr>
        <p:blipFill>
          <a:blip r:embed="rId7" cstate="print"/>
          <a:srcRect/>
          <a:stretch>
            <a:fillRect/>
          </a:stretch>
        </p:blipFill>
        <p:spPr bwMode="auto">
          <a:xfrm>
            <a:off x="2362200" y="4495800"/>
            <a:ext cx="2209800" cy="1657350"/>
          </a:xfrm>
          <a:prstGeom prst="rect">
            <a:avLst/>
          </a:prstGeom>
          <a:noFill/>
        </p:spPr>
      </p:pic>
      <p:pic>
        <p:nvPicPr>
          <p:cNvPr id="59406" name="Single Slit Diffraction 2.wmv">
            <a:hlinkClick r:id="" action="ppaction://media"/>
          </p:cNvPr>
          <p:cNvPicPr>
            <a:picLocks noRot="1" noChangeAspect="1" noChangeArrowheads="1"/>
          </p:cNvPicPr>
          <p:nvPr>
            <a:videoFile r:link="rId2"/>
          </p:nvPr>
        </p:nvPicPr>
        <p:blipFill>
          <a:blip r:embed="rId7" cstate="print"/>
          <a:srcRect/>
          <a:stretch>
            <a:fillRect/>
          </a:stretch>
        </p:blipFill>
        <p:spPr bwMode="auto">
          <a:xfrm>
            <a:off x="4648200" y="4495800"/>
            <a:ext cx="2209800" cy="1657350"/>
          </a:xfrm>
          <a:prstGeom prst="rect">
            <a:avLst/>
          </a:prstGeom>
          <a:noFill/>
        </p:spPr>
      </p:pic>
      <p:pic>
        <p:nvPicPr>
          <p:cNvPr id="59407" name="Single Slit Diffraction 4.wmv">
            <a:hlinkClick r:id="" action="ppaction://media"/>
          </p:cNvPr>
          <p:cNvPicPr>
            <a:picLocks noRot="1" noChangeAspect="1" noChangeArrowheads="1"/>
          </p:cNvPicPr>
          <p:nvPr>
            <a:videoFile r:link="rId3"/>
          </p:nvPr>
        </p:nvPicPr>
        <p:blipFill>
          <a:blip r:embed="rId8" cstate="print"/>
          <a:srcRect/>
          <a:stretch>
            <a:fillRect/>
          </a:stretch>
        </p:blipFill>
        <p:spPr bwMode="auto">
          <a:xfrm>
            <a:off x="6934200" y="4495800"/>
            <a:ext cx="2209800" cy="1657350"/>
          </a:xfrm>
          <a:prstGeom prst="rect">
            <a:avLst/>
          </a:prstGeom>
          <a:noFill/>
        </p:spPr>
      </p:pic>
      <p:pic>
        <p:nvPicPr>
          <p:cNvPr id="8" name="Picture 2" descr="http://geology.uprm.edu/MorelockSite/morelockonline/2_image/diffr.jpg"/>
          <p:cNvPicPr>
            <a:picLocks noChangeAspect="1" noChangeArrowheads="1"/>
          </p:cNvPicPr>
          <p:nvPr/>
        </p:nvPicPr>
        <p:blipFill>
          <a:blip r:embed="rId9" cstate="print"/>
          <a:srcRect b="6061"/>
          <a:stretch>
            <a:fillRect/>
          </a:stretch>
        </p:blipFill>
        <p:spPr bwMode="auto">
          <a:xfrm>
            <a:off x="5715000" y="1537855"/>
            <a:ext cx="2743200" cy="257694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8" fill="hold"/>
                                        <p:tgtEl>
                                          <p:spTgt spid="59404"/>
                                        </p:tgtEl>
                                      </p:cBhvr>
                                    </p:cmd>
                                  </p:childTnLst>
                                </p:cTn>
                              </p:par>
                            </p:childTnLst>
                          </p:cTn>
                        </p:par>
                        <p:par>
                          <p:cTn id="7" fill="hold">
                            <p:stCondLst>
                              <p:cond delay="2878"/>
                            </p:stCondLst>
                            <p:childTnLst>
                              <p:par>
                                <p:cTn id="8" presetID="1" presetClass="mediacall" presetSubtype="0" fill="hold" nodeType="afterEffect">
                                  <p:stCondLst>
                                    <p:cond delay="0"/>
                                  </p:stCondLst>
                                  <p:childTnLst>
                                    <p:cmd type="call" cmd="playFrom(0.0)">
                                      <p:cBhvr>
                                        <p:cTn id="9" dur="2971" fill="hold"/>
                                        <p:tgtEl>
                                          <p:spTgt spid="59405"/>
                                        </p:tgtEl>
                                      </p:cBhvr>
                                    </p:cmd>
                                  </p:childTnLst>
                                </p:cTn>
                              </p:par>
                            </p:childTnLst>
                          </p:cTn>
                        </p:par>
                        <p:par>
                          <p:cTn id="10" fill="hold">
                            <p:stCondLst>
                              <p:cond delay="5849"/>
                            </p:stCondLst>
                            <p:childTnLst>
                              <p:par>
                                <p:cTn id="11" presetID="1" presetClass="mediacall" presetSubtype="0" fill="hold" nodeType="afterEffect">
                                  <p:stCondLst>
                                    <p:cond delay="0"/>
                                  </p:stCondLst>
                                  <p:childTnLst>
                                    <p:cmd type="call" cmd="playFrom(0.0)">
                                      <p:cBhvr>
                                        <p:cTn id="12" dur="2971" fill="hold"/>
                                        <p:tgtEl>
                                          <p:spTgt spid="59406"/>
                                        </p:tgtEl>
                                      </p:cBhvr>
                                    </p:cmd>
                                  </p:childTnLst>
                                </p:cTn>
                              </p:par>
                            </p:childTnLst>
                          </p:cTn>
                        </p:par>
                        <p:par>
                          <p:cTn id="13" fill="hold">
                            <p:stCondLst>
                              <p:cond delay="8820"/>
                            </p:stCondLst>
                            <p:childTnLst>
                              <p:par>
                                <p:cTn id="14" presetID="1" presetClass="mediacall" presetSubtype="0" fill="hold" nodeType="afterEffect">
                                  <p:stCondLst>
                                    <p:cond delay="0"/>
                                  </p:stCondLst>
                                  <p:childTnLst>
                                    <p:cmd type="call" cmd="playFrom(0.0)">
                                      <p:cBhvr>
                                        <p:cTn id="15" dur="2832" fill="hold"/>
                                        <p:tgtEl>
                                          <p:spTgt spid="594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repeatCount="indefinite" fill="hold" display="0">
                  <p:stCondLst>
                    <p:cond delay="indefinite"/>
                  </p:stCondLst>
                  <p:endCondLst>
                    <p:cond evt="onNext" delay="0">
                      <p:tgtEl>
                        <p:sldTgt/>
                      </p:tgtEl>
                    </p:cond>
                    <p:cond evt="onPrev" delay="0">
                      <p:tgtEl>
                        <p:sldTgt/>
                      </p:tgtEl>
                    </p:cond>
                  </p:endCondLst>
                </p:cTn>
                <p:tgtEl>
                  <p:spTgt spid="59404"/>
                </p:tgtEl>
              </p:cMediaNode>
            </p:video>
            <p:seq concurrent="1" nextAc="seek">
              <p:cTn id="17" restart="whenNotActive" fill="hold" evtFilter="cancelBubble" nodeType="interactiveSeq">
                <p:stCondLst>
                  <p:cond evt="onClick" delay="0">
                    <p:tgtEl>
                      <p:spTgt spid="5940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9404"/>
                                        </p:tgtEl>
                                      </p:cBhvr>
                                    </p:cmd>
                                  </p:childTnLst>
                                </p:cTn>
                              </p:par>
                            </p:childTnLst>
                          </p:cTn>
                        </p:par>
                      </p:childTnLst>
                    </p:cTn>
                  </p:par>
                </p:childTnLst>
              </p:cTn>
              <p:nextCondLst>
                <p:cond evt="onClick" delay="0">
                  <p:tgtEl>
                    <p:spTgt spid="59404"/>
                  </p:tgtEl>
                </p:cond>
              </p:nextCondLst>
            </p:seq>
            <p:video>
              <p:cMediaNode>
                <p:cTn id="22" repeatCount="indefinite" fill="hold" display="0">
                  <p:stCondLst>
                    <p:cond delay="indefinite"/>
                  </p:stCondLst>
                  <p:endCondLst>
                    <p:cond evt="onNext" delay="0">
                      <p:tgtEl>
                        <p:sldTgt/>
                      </p:tgtEl>
                    </p:cond>
                    <p:cond evt="onPrev" delay="0">
                      <p:tgtEl>
                        <p:sldTgt/>
                      </p:tgtEl>
                    </p:cond>
                  </p:endCondLst>
                </p:cTn>
                <p:tgtEl>
                  <p:spTgt spid="59405"/>
                </p:tgtEl>
              </p:cMediaNode>
            </p:video>
            <p:seq concurrent="1" nextAc="seek">
              <p:cTn id="23" restart="whenNotActive" fill="hold" evtFilter="cancelBubble" nodeType="interactiveSeq">
                <p:stCondLst>
                  <p:cond evt="onClick" delay="0">
                    <p:tgtEl>
                      <p:spTgt spid="5940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59405"/>
                                        </p:tgtEl>
                                      </p:cBhvr>
                                    </p:cmd>
                                  </p:childTnLst>
                                </p:cTn>
                              </p:par>
                            </p:childTnLst>
                          </p:cTn>
                        </p:par>
                      </p:childTnLst>
                    </p:cTn>
                  </p:par>
                </p:childTnLst>
              </p:cTn>
              <p:nextCondLst>
                <p:cond evt="onClick" delay="0">
                  <p:tgtEl>
                    <p:spTgt spid="59405"/>
                  </p:tgtEl>
                </p:cond>
              </p:nextCondLst>
            </p:seq>
            <p:video>
              <p:cMediaNode>
                <p:cTn id="28" repeatCount="indefinite" fill="hold" display="0">
                  <p:stCondLst>
                    <p:cond delay="indefinite"/>
                  </p:stCondLst>
                  <p:endCondLst>
                    <p:cond evt="onNext" delay="0">
                      <p:tgtEl>
                        <p:sldTgt/>
                      </p:tgtEl>
                    </p:cond>
                    <p:cond evt="onPrev" delay="0">
                      <p:tgtEl>
                        <p:sldTgt/>
                      </p:tgtEl>
                    </p:cond>
                  </p:endCondLst>
                </p:cTn>
                <p:tgtEl>
                  <p:spTgt spid="59406"/>
                </p:tgtEl>
              </p:cMediaNode>
            </p:video>
            <p:seq concurrent="1" nextAc="seek">
              <p:cTn id="29" restart="whenNotActive" fill="hold" evtFilter="cancelBubble" nodeType="interactiveSeq">
                <p:stCondLst>
                  <p:cond evt="onClick" delay="0">
                    <p:tgtEl>
                      <p:spTgt spid="59406"/>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59406"/>
                                        </p:tgtEl>
                                      </p:cBhvr>
                                    </p:cmd>
                                  </p:childTnLst>
                                </p:cTn>
                              </p:par>
                            </p:childTnLst>
                          </p:cTn>
                        </p:par>
                      </p:childTnLst>
                    </p:cTn>
                  </p:par>
                </p:childTnLst>
              </p:cTn>
              <p:nextCondLst>
                <p:cond evt="onClick" delay="0">
                  <p:tgtEl>
                    <p:spTgt spid="59406"/>
                  </p:tgtEl>
                </p:cond>
              </p:nextCondLst>
            </p:seq>
            <p:video>
              <p:cMediaNode>
                <p:cTn id="34" repeatCount="indefinite" fill="hold" display="0">
                  <p:stCondLst>
                    <p:cond delay="indefinite"/>
                  </p:stCondLst>
                  <p:endCondLst>
                    <p:cond evt="onNext" delay="0">
                      <p:tgtEl>
                        <p:sldTgt/>
                      </p:tgtEl>
                    </p:cond>
                    <p:cond evt="onPrev" delay="0">
                      <p:tgtEl>
                        <p:sldTgt/>
                      </p:tgtEl>
                    </p:cond>
                  </p:endCondLst>
                </p:cTn>
                <p:tgtEl>
                  <p:spTgt spid="59407"/>
                </p:tgtEl>
              </p:cMediaNode>
            </p:video>
            <p:seq concurrent="1" nextAc="seek">
              <p:cTn id="35" restart="whenNotActive" fill="hold" evtFilter="cancelBubble" nodeType="interactiveSeq">
                <p:stCondLst>
                  <p:cond evt="onClick" delay="0">
                    <p:tgtEl>
                      <p:spTgt spid="59407"/>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59407"/>
                                        </p:tgtEl>
                                      </p:cBhvr>
                                    </p:cmd>
                                  </p:childTnLst>
                                </p:cTn>
                              </p:par>
                            </p:childTnLst>
                          </p:cTn>
                        </p:par>
                      </p:childTnLst>
                    </p:cTn>
                  </p:par>
                </p:childTnLst>
              </p:cTn>
              <p:nextCondLst>
                <p:cond evt="onClick" delay="0">
                  <p:tgtEl>
                    <p:spTgt spid="5940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p:cNvSpPr/>
          <p:nvPr/>
        </p:nvSpPr>
        <p:spPr>
          <a:xfrm>
            <a:off x="0" y="5715000"/>
            <a:ext cx="9144000" cy="73152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p:nvPr>
        </p:nvSpPr>
        <p:spPr>
          <a:noFill/>
          <a:ln/>
        </p:spPr>
        <p:txBody>
          <a:bodyPr lIns="92075" tIns="46037" rIns="92075" bIns="46037"/>
          <a:lstStyle/>
          <a:p>
            <a:r>
              <a:rPr lang="en-US" dirty="0" smtClean="0"/>
              <a:t>Quiz </a:t>
            </a:r>
            <a:r>
              <a:rPr lang="en-US" dirty="0" smtClean="0"/>
              <a:t>1,2,3,and 4: </a:t>
            </a:r>
            <a:r>
              <a:rPr lang="en-US" dirty="0" smtClean="0"/>
              <a:t>Matching – </a:t>
            </a:r>
            <a:br>
              <a:rPr lang="en-US" dirty="0" smtClean="0"/>
            </a:br>
            <a:r>
              <a:rPr lang="en-US" dirty="0" smtClean="0"/>
              <a:t>Wave properties</a:t>
            </a:r>
            <a:endParaRPr lang="en-US" dirty="0"/>
          </a:p>
        </p:txBody>
      </p:sp>
      <p:sp>
        <p:nvSpPr>
          <p:cNvPr id="14339" name="Rectangle 3"/>
          <p:cNvSpPr>
            <a:spLocks noGrp="1" noChangeArrowheads="1"/>
          </p:cNvSpPr>
          <p:nvPr>
            <p:ph type="body" sz="half" idx="1"/>
          </p:nvPr>
        </p:nvSpPr>
        <p:spPr>
          <a:xfrm>
            <a:off x="533400" y="1600200"/>
            <a:ext cx="2667000" cy="2590800"/>
          </a:xfrm>
          <a:noFill/>
          <a:ln/>
        </p:spPr>
        <p:txBody>
          <a:bodyPr lIns="92075" tIns="46037" rIns="92075" bIns="46037"/>
          <a:lstStyle/>
          <a:p>
            <a:pPr marL="457200" indent="-457200">
              <a:buNone/>
            </a:pPr>
            <a:endParaRPr lang="en-US" sz="2400" dirty="0" smtClean="0"/>
          </a:p>
          <a:p>
            <a:pPr marL="457200" indent="-457200">
              <a:buFont typeface="+mj-lt"/>
              <a:buAutoNum type="alphaUcPeriod"/>
            </a:pPr>
            <a:r>
              <a:rPr lang="en-US" sz="2400" dirty="0" smtClean="0"/>
              <a:t>Wavelength</a:t>
            </a:r>
          </a:p>
          <a:p>
            <a:pPr marL="457200" indent="-457200">
              <a:buFont typeface="+mj-lt"/>
              <a:buAutoNum type="alphaUcPeriod"/>
            </a:pPr>
            <a:r>
              <a:rPr lang="en-US" sz="2400" dirty="0" smtClean="0"/>
              <a:t>Frequency</a:t>
            </a:r>
          </a:p>
          <a:p>
            <a:pPr marL="457200" indent="-457200">
              <a:buFont typeface="+mj-lt"/>
              <a:buAutoNum type="alphaUcPeriod"/>
            </a:pPr>
            <a:r>
              <a:rPr lang="en-US" sz="2400" dirty="0" smtClean="0"/>
              <a:t>Amplitude</a:t>
            </a:r>
          </a:p>
          <a:p>
            <a:pPr marL="457200" indent="-457200">
              <a:buFont typeface="+mj-lt"/>
              <a:buAutoNum type="alphaUcPeriod"/>
            </a:pPr>
            <a:r>
              <a:rPr lang="en-US" sz="2400" dirty="0" smtClean="0"/>
              <a:t>Speed</a:t>
            </a:r>
            <a:endParaRPr lang="en-US" sz="2400" dirty="0"/>
          </a:p>
          <a:p>
            <a:endParaRPr lang="en-US" sz="2400" i="1" dirty="0">
              <a:solidFill>
                <a:schemeClr val="tx2"/>
              </a:solidFill>
            </a:endParaRPr>
          </a:p>
        </p:txBody>
      </p:sp>
      <p:sp>
        <p:nvSpPr>
          <p:cNvPr id="9" name="Rectangle 8"/>
          <p:cNvSpPr/>
          <p:nvPr/>
        </p:nvSpPr>
        <p:spPr>
          <a:xfrm>
            <a:off x="3733800" y="1600200"/>
            <a:ext cx="4572000" cy="4062651"/>
          </a:xfrm>
          <a:prstGeom prst="rect">
            <a:avLst/>
          </a:prstGeom>
        </p:spPr>
        <p:txBody>
          <a:bodyPr>
            <a:spAutoFit/>
          </a:bodyPr>
          <a:lstStyle/>
          <a:p>
            <a:pPr marL="342900" indent="-342900">
              <a:buFont typeface="+mj-lt"/>
              <a:buAutoNum type="arabicPeriod"/>
            </a:pPr>
            <a:r>
              <a:rPr lang="en-US" sz="2400" dirty="0" smtClean="0"/>
              <a:t>the number of wave crests which pass a point per second</a:t>
            </a:r>
          </a:p>
          <a:p>
            <a:pPr marL="342900" indent="-342900">
              <a:buFont typeface="+mj-lt"/>
              <a:buAutoNum type="arabicPeriod"/>
            </a:pPr>
            <a:r>
              <a:rPr lang="en-US" sz="2400" dirty="0" smtClean="0"/>
              <a:t>the rate at which the wave travels away from the source</a:t>
            </a:r>
          </a:p>
          <a:p>
            <a:pPr marL="342900" indent="-342900">
              <a:buFont typeface="+mj-lt"/>
              <a:buAutoNum type="arabicPeriod"/>
            </a:pPr>
            <a:r>
              <a:rPr lang="en-US" sz="2400" dirty="0" smtClean="0"/>
              <a:t>the distance between similar parts of a wave</a:t>
            </a:r>
          </a:p>
          <a:p>
            <a:pPr marL="342900" indent="-342900">
              <a:buFont typeface="+mj-lt"/>
              <a:buAutoNum type="arabicPeriod"/>
            </a:pPr>
            <a:r>
              <a:rPr lang="en-US" sz="2400" dirty="0" smtClean="0"/>
              <a:t>the maximum amount the medium is disturbed from equilibrium</a:t>
            </a:r>
          </a:p>
          <a:p>
            <a:endParaRPr lang="en-US" dirty="0"/>
          </a:p>
        </p:txBody>
      </p:sp>
    </p:spTree>
    <p:custDataLst>
      <p:tags r:id="rId1"/>
    </p:custData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Interference</a:t>
            </a:r>
          </a:p>
        </p:txBody>
      </p:sp>
      <p:sp>
        <p:nvSpPr>
          <p:cNvPr id="60419" name="Rectangle 3"/>
          <p:cNvSpPr>
            <a:spLocks noGrp="1" noChangeArrowheads="1"/>
          </p:cNvSpPr>
          <p:nvPr>
            <p:ph type="body" idx="1"/>
          </p:nvPr>
        </p:nvSpPr>
        <p:spPr>
          <a:xfrm>
            <a:off x="381000" y="1371600"/>
            <a:ext cx="7696200" cy="2057400"/>
          </a:xfrm>
        </p:spPr>
        <p:txBody>
          <a:bodyPr/>
          <a:lstStyle/>
          <a:p>
            <a:r>
              <a:rPr lang="en-US" sz="2600"/>
              <a:t>When two or more waves meet.</a:t>
            </a:r>
          </a:p>
          <a:p>
            <a:pPr lvl="1"/>
            <a:r>
              <a:rPr lang="en-US" sz="2200"/>
              <a:t>constructive interference:  two crests add together</a:t>
            </a:r>
          </a:p>
          <a:p>
            <a:pPr lvl="1"/>
            <a:r>
              <a:rPr lang="en-US" sz="2200"/>
              <a:t>destructive interference:   crest and trough cancel</a:t>
            </a:r>
          </a:p>
          <a:p>
            <a:endParaRPr lang="en-US" sz="2600"/>
          </a:p>
        </p:txBody>
      </p:sp>
      <p:pic>
        <p:nvPicPr>
          <p:cNvPr id="60425" name="Double Slit Diffraction 1.wmv">
            <a:hlinkClick r:id="" action="ppaction://media"/>
          </p:cNvPr>
          <p:cNvPicPr>
            <a:picLocks noRot="1" noChangeAspect="1" noChangeArrowheads="1"/>
          </p:cNvPicPr>
          <p:nvPr>
            <a:videoFile r:link="rId1"/>
          </p:nvPr>
        </p:nvPicPr>
        <p:blipFill>
          <a:blip r:embed="rId5" cstate="print"/>
          <a:srcRect/>
          <a:stretch>
            <a:fillRect/>
          </a:stretch>
        </p:blipFill>
        <p:spPr bwMode="auto">
          <a:xfrm>
            <a:off x="4800600" y="3657600"/>
            <a:ext cx="3810000" cy="2857500"/>
          </a:xfrm>
          <a:prstGeom prst="rect">
            <a:avLst/>
          </a:prstGeom>
          <a:noFill/>
        </p:spPr>
      </p:pic>
      <p:pic>
        <p:nvPicPr>
          <p:cNvPr id="60426" name="Two Point Interference (small0.wmv">
            <a:hlinkClick r:id="" action="ppaction://media"/>
          </p:cNvPr>
          <p:cNvPicPr>
            <a:picLocks noRot="1" noChangeAspect="1" noChangeArrowheads="1"/>
          </p:cNvPicPr>
          <p:nvPr>
            <a:videoFile r:link="rId2"/>
          </p:nvPr>
        </p:nvPicPr>
        <p:blipFill>
          <a:blip r:embed="rId6" cstate="print"/>
          <a:srcRect/>
          <a:stretch>
            <a:fillRect/>
          </a:stretch>
        </p:blipFill>
        <p:spPr bwMode="auto">
          <a:xfrm>
            <a:off x="685800" y="3676650"/>
            <a:ext cx="3733800" cy="2800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91" fill="hold"/>
                                        <p:tgtEl>
                                          <p:spTgt spid="60426"/>
                                        </p:tgtEl>
                                      </p:cBhvr>
                                    </p:cmd>
                                  </p:childTnLst>
                                </p:cTn>
                              </p:par>
                            </p:childTnLst>
                          </p:cTn>
                        </p:par>
                        <p:par>
                          <p:cTn id="7" fill="hold">
                            <p:stCondLst>
                              <p:cond delay="9891"/>
                            </p:stCondLst>
                            <p:childTnLst>
                              <p:par>
                                <p:cTn id="8" presetID="1" presetClass="mediacall" presetSubtype="0" fill="hold" nodeType="afterEffect">
                                  <p:stCondLst>
                                    <p:cond delay="0"/>
                                  </p:stCondLst>
                                  <p:childTnLst>
                                    <p:cmd type="call" cmd="playFrom(0.0)">
                                      <p:cBhvr>
                                        <p:cTn id="9" dur="1" fill="hold"/>
                                        <p:tgtEl>
                                          <p:spTgt spid="604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60426"/>
                </p:tgtEl>
              </p:cMediaNode>
            </p:video>
            <p:seq concurrent="1" nextAc="seek">
              <p:cTn id="11" restart="whenNotActive" fill="hold" evtFilter="cancelBubble" nodeType="interactiveSeq">
                <p:stCondLst>
                  <p:cond evt="onClick" delay="0">
                    <p:tgtEl>
                      <p:spTgt spid="6042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0426"/>
                                        </p:tgtEl>
                                      </p:cBhvr>
                                    </p:cmd>
                                  </p:childTnLst>
                                </p:cTn>
                              </p:par>
                            </p:childTnLst>
                          </p:cTn>
                        </p:par>
                      </p:childTnLst>
                    </p:cTn>
                  </p:par>
                </p:childTnLst>
              </p:cTn>
              <p:nextCondLst>
                <p:cond evt="onClick" delay="0">
                  <p:tgtEl>
                    <p:spTgt spid="60426"/>
                  </p:tgtEl>
                </p:cond>
              </p:nextCondLst>
            </p:seq>
            <p:video>
              <p:cMediaNode>
                <p:cTn id="16" repeatCount="indefinite" fill="hold" display="0">
                  <p:stCondLst>
                    <p:cond delay="indefinite"/>
                  </p:stCondLst>
                  <p:endCondLst>
                    <p:cond evt="onNext" delay="0">
                      <p:tgtEl>
                        <p:sldTgt/>
                      </p:tgtEl>
                    </p:cond>
                    <p:cond evt="onPrev" delay="0">
                      <p:tgtEl>
                        <p:sldTgt/>
                      </p:tgtEl>
                    </p:cond>
                  </p:endCondLst>
                </p:cTn>
                <p:tgtEl>
                  <p:spTgt spid="60425"/>
                </p:tgtEl>
              </p:cMediaNode>
            </p:video>
            <p:seq concurrent="1" nextAc="seek">
              <p:cTn id="17" restart="whenNotActive" fill="hold" evtFilter="cancelBubble" nodeType="interactiveSeq">
                <p:stCondLst>
                  <p:cond evt="onClick" delay="0">
                    <p:tgtEl>
                      <p:spTgt spid="6042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0425"/>
                                        </p:tgtEl>
                                      </p:cBhvr>
                                    </p:cmd>
                                  </p:childTnLst>
                                </p:cTn>
                              </p:par>
                            </p:childTnLst>
                          </p:cTn>
                        </p:par>
                      </p:childTnLst>
                    </p:cTn>
                  </p:par>
                </p:childTnLst>
              </p:cTn>
              <p:nextCondLst>
                <p:cond evt="onClick" delay="0">
                  <p:tgtEl>
                    <p:spTgt spid="6042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p:cNvPicPr>
            <a:picLocks noChangeAspect="1" noChangeArrowheads="1"/>
          </p:cNvPicPr>
          <p:nvPr/>
        </p:nvPicPr>
        <p:blipFill>
          <a:blip r:embed="rId4" cstate="print"/>
          <a:srcRect/>
          <a:stretch>
            <a:fillRect/>
          </a:stretch>
        </p:blipFill>
        <p:spPr bwMode="auto">
          <a:xfrm>
            <a:off x="7086600" y="2057400"/>
            <a:ext cx="762000" cy="762000"/>
          </a:xfrm>
          <a:prstGeom prst="rect">
            <a:avLst/>
          </a:prstGeom>
          <a:noFill/>
          <a:ln w="9525">
            <a:noFill/>
            <a:miter lim="800000"/>
            <a:headEnd/>
            <a:tailEnd/>
          </a:ln>
        </p:spPr>
      </p:pic>
      <p:sp>
        <p:nvSpPr>
          <p:cNvPr id="19458" name="Rectangle 2"/>
          <p:cNvSpPr>
            <a:spLocks noGrp="1" noChangeArrowheads="1"/>
          </p:cNvSpPr>
          <p:nvPr>
            <p:ph type="title"/>
          </p:nvPr>
        </p:nvSpPr>
        <p:spPr>
          <a:xfrm>
            <a:off x="76200" y="0"/>
            <a:ext cx="8991600" cy="1219200"/>
          </a:xfrm>
        </p:spPr>
        <p:txBody>
          <a:bodyPr/>
          <a:lstStyle/>
          <a:p>
            <a:r>
              <a:rPr lang="en-US" dirty="0" smtClean="0"/>
              <a:t>Example - Noisy Tractors</a:t>
            </a:r>
            <a:br>
              <a:rPr lang="en-US" dirty="0" smtClean="0"/>
            </a:br>
            <a:endParaRPr lang="en-US" dirty="0"/>
          </a:p>
        </p:txBody>
      </p:sp>
      <p:pic>
        <p:nvPicPr>
          <p:cNvPr id="135170" name="Picture 2"/>
          <p:cNvPicPr>
            <a:picLocks noChangeAspect="1" noChangeArrowheads="1"/>
          </p:cNvPicPr>
          <p:nvPr/>
        </p:nvPicPr>
        <p:blipFill>
          <a:blip r:embed="rId5" cstate="print"/>
          <a:srcRect/>
          <a:stretch>
            <a:fillRect/>
          </a:stretch>
        </p:blipFill>
        <p:spPr bwMode="auto">
          <a:xfrm>
            <a:off x="-152400" y="2057400"/>
            <a:ext cx="6248400" cy="4645620"/>
          </a:xfrm>
          <a:prstGeom prst="rect">
            <a:avLst/>
          </a:prstGeom>
          <a:noFill/>
          <a:ln w="9525">
            <a:noFill/>
            <a:miter lim="800000"/>
            <a:headEnd/>
            <a:tailEnd/>
          </a:ln>
        </p:spPr>
      </p:pic>
      <p:sp>
        <p:nvSpPr>
          <p:cNvPr id="6" name="Rectangle 5"/>
          <p:cNvSpPr/>
          <p:nvPr/>
        </p:nvSpPr>
        <p:spPr>
          <a:xfrm>
            <a:off x="5715000" y="1524000"/>
            <a:ext cx="29718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720316" y="2112335"/>
            <a:ext cx="2966484" cy="598967"/>
          </a:xfrm>
          <a:custGeom>
            <a:avLst/>
            <a:gdLst>
              <a:gd name="connsiteX0" fmla="*/ 0 w 2966484"/>
              <a:gd name="connsiteY0" fmla="*/ 365051 h 598967"/>
              <a:gd name="connsiteX1" fmla="*/ 276447 w 2966484"/>
              <a:gd name="connsiteY1" fmla="*/ 35442 h 598967"/>
              <a:gd name="connsiteX2" fmla="*/ 637954 w 2966484"/>
              <a:gd name="connsiteY2" fmla="*/ 577702 h 598967"/>
              <a:gd name="connsiteX3" fmla="*/ 1010093 w 2966484"/>
              <a:gd name="connsiteY3" fmla="*/ 35442 h 598967"/>
              <a:gd name="connsiteX4" fmla="*/ 1382233 w 2966484"/>
              <a:gd name="connsiteY4" fmla="*/ 556437 h 598967"/>
              <a:gd name="connsiteX5" fmla="*/ 1786270 w 2966484"/>
              <a:gd name="connsiteY5" fmla="*/ 56707 h 598967"/>
              <a:gd name="connsiteX6" fmla="*/ 2137144 w 2966484"/>
              <a:gd name="connsiteY6" fmla="*/ 535172 h 598967"/>
              <a:gd name="connsiteX7" fmla="*/ 2509284 w 2966484"/>
              <a:gd name="connsiteY7" fmla="*/ 77972 h 598967"/>
              <a:gd name="connsiteX8" fmla="*/ 2796363 w 2966484"/>
              <a:gd name="connsiteY8" fmla="*/ 556437 h 598967"/>
              <a:gd name="connsiteX9" fmla="*/ 2966484 w 2966484"/>
              <a:gd name="connsiteY9" fmla="*/ 333153 h 5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484" h="598967">
                <a:moveTo>
                  <a:pt x="0" y="365051"/>
                </a:moveTo>
                <a:cubicBezTo>
                  <a:pt x="85060" y="182525"/>
                  <a:pt x="170121" y="0"/>
                  <a:pt x="276447" y="35442"/>
                </a:cubicBezTo>
                <a:cubicBezTo>
                  <a:pt x="382773" y="70884"/>
                  <a:pt x="515680" y="577702"/>
                  <a:pt x="637954" y="577702"/>
                </a:cubicBezTo>
                <a:cubicBezTo>
                  <a:pt x="760228" y="577702"/>
                  <a:pt x="886047" y="38986"/>
                  <a:pt x="1010093" y="35442"/>
                </a:cubicBezTo>
                <a:cubicBezTo>
                  <a:pt x="1134140" y="31898"/>
                  <a:pt x="1252870" y="552893"/>
                  <a:pt x="1382233" y="556437"/>
                </a:cubicBezTo>
                <a:cubicBezTo>
                  <a:pt x="1511596" y="559981"/>
                  <a:pt x="1660452" y="60251"/>
                  <a:pt x="1786270" y="56707"/>
                </a:cubicBezTo>
                <a:cubicBezTo>
                  <a:pt x="1912088" y="53163"/>
                  <a:pt x="2016642" y="531628"/>
                  <a:pt x="2137144" y="535172"/>
                </a:cubicBezTo>
                <a:cubicBezTo>
                  <a:pt x="2257646" y="538716"/>
                  <a:pt x="2399414" y="74428"/>
                  <a:pt x="2509284" y="77972"/>
                </a:cubicBezTo>
                <a:cubicBezTo>
                  <a:pt x="2619154" y="81516"/>
                  <a:pt x="2720163" y="513907"/>
                  <a:pt x="2796363" y="556437"/>
                </a:cubicBezTo>
                <a:cubicBezTo>
                  <a:pt x="2872563" y="598967"/>
                  <a:pt x="2919523" y="466060"/>
                  <a:pt x="2966484" y="333153"/>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flipV="1">
            <a:off x="5715000" y="2209800"/>
            <a:ext cx="2966484" cy="588335"/>
          </a:xfrm>
          <a:custGeom>
            <a:avLst/>
            <a:gdLst>
              <a:gd name="connsiteX0" fmla="*/ 0 w 2966484"/>
              <a:gd name="connsiteY0" fmla="*/ 365051 h 598967"/>
              <a:gd name="connsiteX1" fmla="*/ 276447 w 2966484"/>
              <a:gd name="connsiteY1" fmla="*/ 35442 h 598967"/>
              <a:gd name="connsiteX2" fmla="*/ 637954 w 2966484"/>
              <a:gd name="connsiteY2" fmla="*/ 577702 h 598967"/>
              <a:gd name="connsiteX3" fmla="*/ 1010093 w 2966484"/>
              <a:gd name="connsiteY3" fmla="*/ 35442 h 598967"/>
              <a:gd name="connsiteX4" fmla="*/ 1382233 w 2966484"/>
              <a:gd name="connsiteY4" fmla="*/ 556437 h 598967"/>
              <a:gd name="connsiteX5" fmla="*/ 1786270 w 2966484"/>
              <a:gd name="connsiteY5" fmla="*/ 56707 h 598967"/>
              <a:gd name="connsiteX6" fmla="*/ 2137144 w 2966484"/>
              <a:gd name="connsiteY6" fmla="*/ 535172 h 598967"/>
              <a:gd name="connsiteX7" fmla="*/ 2509284 w 2966484"/>
              <a:gd name="connsiteY7" fmla="*/ 77972 h 598967"/>
              <a:gd name="connsiteX8" fmla="*/ 2796363 w 2966484"/>
              <a:gd name="connsiteY8" fmla="*/ 556437 h 598967"/>
              <a:gd name="connsiteX9" fmla="*/ 2966484 w 2966484"/>
              <a:gd name="connsiteY9" fmla="*/ 333153 h 5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484" h="598967">
                <a:moveTo>
                  <a:pt x="0" y="365051"/>
                </a:moveTo>
                <a:cubicBezTo>
                  <a:pt x="85060" y="182525"/>
                  <a:pt x="170121" y="0"/>
                  <a:pt x="276447" y="35442"/>
                </a:cubicBezTo>
                <a:cubicBezTo>
                  <a:pt x="382773" y="70884"/>
                  <a:pt x="515680" y="577702"/>
                  <a:pt x="637954" y="577702"/>
                </a:cubicBezTo>
                <a:cubicBezTo>
                  <a:pt x="760228" y="577702"/>
                  <a:pt x="886047" y="38986"/>
                  <a:pt x="1010093" y="35442"/>
                </a:cubicBezTo>
                <a:cubicBezTo>
                  <a:pt x="1134140" y="31898"/>
                  <a:pt x="1252870" y="552893"/>
                  <a:pt x="1382233" y="556437"/>
                </a:cubicBezTo>
                <a:cubicBezTo>
                  <a:pt x="1511596" y="559981"/>
                  <a:pt x="1660452" y="60251"/>
                  <a:pt x="1786270" y="56707"/>
                </a:cubicBezTo>
                <a:cubicBezTo>
                  <a:pt x="1912088" y="53163"/>
                  <a:pt x="2016642" y="531628"/>
                  <a:pt x="2137144" y="535172"/>
                </a:cubicBezTo>
                <a:cubicBezTo>
                  <a:pt x="2257646" y="538716"/>
                  <a:pt x="2399414" y="74428"/>
                  <a:pt x="2509284" y="77972"/>
                </a:cubicBezTo>
                <a:cubicBezTo>
                  <a:pt x="2619154" y="81516"/>
                  <a:pt x="2720163" y="513907"/>
                  <a:pt x="2796363" y="556437"/>
                </a:cubicBezTo>
                <a:cubicBezTo>
                  <a:pt x="2872563" y="598967"/>
                  <a:pt x="2919523" y="466060"/>
                  <a:pt x="2966484" y="333153"/>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5715000" y="2438400"/>
            <a:ext cx="2971800" cy="59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29400" y="3657600"/>
            <a:ext cx="1343060" cy="369332"/>
          </a:xfrm>
          <a:prstGeom prst="rect">
            <a:avLst/>
          </a:prstGeom>
          <a:noFill/>
        </p:spPr>
        <p:txBody>
          <a:bodyPr wrap="none" rtlCol="0">
            <a:spAutoFit/>
          </a:bodyPr>
          <a:lstStyle/>
          <a:p>
            <a:r>
              <a:rPr lang="en-US" dirty="0" smtClean="0"/>
              <a:t>Tractor cab</a:t>
            </a:r>
            <a:endParaRPr lang="en-US" dirty="0"/>
          </a:p>
        </p:txBody>
      </p:sp>
      <p:sp>
        <p:nvSpPr>
          <p:cNvPr id="10" name="Rectangle 9"/>
          <p:cNvSpPr/>
          <p:nvPr/>
        </p:nvSpPr>
        <p:spPr>
          <a:xfrm rot="19721806">
            <a:off x="1036421" y="2967335"/>
            <a:ext cx="7071167"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 – Rock chorus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SLIDEGUID" val="23E8F0976D48403C931E6955240F5D6C"/>
  <p:tag name="SLIDEID" val="23E8F0976D48403C931E6955240F5D6C"/>
  <p:tag name="SLIDEORDER" val="1"/>
  <p:tag name="SLIDETYPE" val="Q"/>
  <p:tag name="DEMOGRAPHIC" val="False"/>
  <p:tag name="SPEEDSCORING" val="False"/>
  <p:tag name="VALUES" val="2¤2¤2"/>
  <p:tag name="QUESTIONALIAS" val="Speed = frequency × wavelength. If you double the frequency of a wave, the speed will"/>
  <p:tag name="ANSWERSALIAS" val="Double¤Be cut in half¤Remain unchanged"/>
</p:tagLst>
</file>

<file path=ppt/tags/tag11.xml><?xml version="1.0" encoding="utf-8"?>
<p:tagLst xmlns:a="http://schemas.openxmlformats.org/drawingml/2006/main" xmlns:r="http://schemas.openxmlformats.org/officeDocument/2006/relationships" xmlns:p="http://schemas.openxmlformats.org/presentationml/2006/main">
  <p:tag name="TEXTLENGTH" val="40"/>
  <p:tag name="FONTSIZE" val="30"/>
  <p:tag name="BULLETTYPE" val="ppBulletAlphaLCParenRight"/>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3218</TotalTime>
  <Words>1173</Words>
  <Application>Microsoft Office PowerPoint</Application>
  <PresentationFormat>On-screen Show (4:3)</PresentationFormat>
  <Paragraphs>200</Paragraphs>
  <Slides>37</Slides>
  <Notes>36</Notes>
  <HiddenSlides>0</HiddenSlides>
  <MMClips>17</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41" baseType="lpstr">
      <vt:lpstr>Edge</vt:lpstr>
      <vt:lpstr>Custom Design</vt:lpstr>
      <vt:lpstr>PHOTO-PAINT</vt:lpstr>
      <vt:lpstr>CorelPhotoPaint.Image.8</vt:lpstr>
      <vt:lpstr>2 classes of waves</vt:lpstr>
      <vt:lpstr>Wave Behavior</vt:lpstr>
      <vt:lpstr> Reflection</vt:lpstr>
      <vt:lpstr>Refraction</vt:lpstr>
      <vt:lpstr>Slide 5</vt:lpstr>
      <vt:lpstr>Diffraction</vt:lpstr>
      <vt:lpstr>Quiz 1,2,3,and 4: Matching –  Wave properties</vt:lpstr>
      <vt:lpstr>Interference</vt:lpstr>
      <vt:lpstr>Example - Noisy Tractors </vt:lpstr>
      <vt:lpstr>Quiz 6: Wave Properties: Speed</vt:lpstr>
      <vt:lpstr>Standing waves </vt:lpstr>
      <vt:lpstr>Quiz 5:  If you cut the wavelength in half and the speed stays the same, the frequency will</vt:lpstr>
      <vt:lpstr>Higher Dimensions</vt:lpstr>
      <vt:lpstr>Quiz 6,7,8,and 9: Matching – Crude wave behavior descriptions</vt:lpstr>
      <vt:lpstr>The Doppler Effect</vt:lpstr>
      <vt:lpstr>Mathematical Shape- Doppler</vt:lpstr>
      <vt:lpstr>Bonus material: Shock waves</vt:lpstr>
      <vt:lpstr>So what is light?  Newton thought light was a particle because it cast sharp shadows</vt:lpstr>
      <vt:lpstr>What happens when particles strike slits?</vt:lpstr>
      <vt:lpstr>Diffraction is distinctly a wave phenomenon</vt:lpstr>
      <vt:lpstr>Not like classical physics!!!</vt:lpstr>
      <vt:lpstr>Thomas Young showed that light showed wave properties, it just has a very short wavelength</vt:lpstr>
      <vt:lpstr>Thomas Young showed that light showed wave properties, it just has a very short wavelength</vt:lpstr>
      <vt:lpstr>T/F</vt:lpstr>
      <vt:lpstr>Electric and Magnetic fields describe how a magnet or charged particle respond</vt:lpstr>
      <vt:lpstr>Maxwell came up with equations that showed that the electric and magnetic fields could “wave”</vt:lpstr>
      <vt:lpstr>Light as an electromagnetic wave</vt:lpstr>
      <vt:lpstr>Slide 28</vt:lpstr>
      <vt:lpstr>Color</vt:lpstr>
      <vt:lpstr>Slide 30</vt:lpstr>
      <vt:lpstr>The electromagnetic spectrum</vt:lpstr>
      <vt:lpstr>If light is a wave then…</vt:lpstr>
      <vt:lpstr>Particle Behavior- The photoelectric effect</vt:lpstr>
      <vt:lpstr>Wave Particle Duality</vt:lpstr>
      <vt:lpstr>If this bothers you, you are in good company!</vt:lpstr>
      <vt:lpstr>Wave Particle Duality</vt:lpstr>
      <vt:lpstr>Superstring Ghost demo</vt:lpstr>
    </vt:vector>
  </TitlesOfParts>
  <Company>BYU Physics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Ware</dc:creator>
  <cp:lastModifiedBy>TK</cp:lastModifiedBy>
  <cp:revision>113</cp:revision>
  <dcterms:created xsi:type="dcterms:W3CDTF">2005-01-11T04:20:06Z</dcterms:created>
  <dcterms:modified xsi:type="dcterms:W3CDTF">2012-10-01T23:18:24Z</dcterms:modified>
</cp:coreProperties>
</file>