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tags/tag6.xml" ContentType="application/vnd.openxmlformats-officedocument.presentationml.tags+xml"/>
  <Override PartName="/ppt/tags/tag8.xml" ContentType="application/vnd.openxmlformats-officedocument.presentationml.tag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tags/tag4.xml" ContentType="application/vnd.openxmlformats-officedocument.presentationml.tags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tags/tag2.xml" ContentType="application/vnd.openxmlformats-officedocument.presentationml.tags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Default Extension="vml" ContentType="application/vnd.openxmlformats-officedocument.vmlDrawing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tags/tag7.xml" ContentType="application/vnd.openxmlformats-officedocument.presentationml.tags+xml"/>
  <Default Extension="bin" ContentType="application/vnd.openxmlformats-officedocument.oleObject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ags/tag5.xml" ContentType="application/vnd.openxmlformats-officedocument.presentationml.tag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tags/tag3.xml" ContentType="application/vnd.openxmlformats-officedocument.presentationml.tags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51" r:id="rId1"/>
  </p:sldMasterIdLst>
  <p:notesMasterIdLst>
    <p:notesMasterId r:id="rId17"/>
  </p:notesMasterIdLst>
  <p:handoutMasterIdLst>
    <p:handoutMasterId r:id="rId18"/>
  </p:handoutMasterIdLst>
  <p:sldIdLst>
    <p:sldId id="852" r:id="rId2"/>
    <p:sldId id="859" r:id="rId3"/>
    <p:sldId id="879" r:id="rId4"/>
    <p:sldId id="856" r:id="rId5"/>
    <p:sldId id="857" r:id="rId6"/>
    <p:sldId id="858" r:id="rId7"/>
    <p:sldId id="750" r:id="rId8"/>
    <p:sldId id="886" r:id="rId9"/>
    <p:sldId id="887" r:id="rId10"/>
    <p:sldId id="892" r:id="rId11"/>
    <p:sldId id="862" r:id="rId12"/>
    <p:sldId id="868" r:id="rId13"/>
    <p:sldId id="872" r:id="rId14"/>
    <p:sldId id="873" r:id="rId15"/>
    <p:sldId id="874" r:id="rId16"/>
  </p:sldIdLst>
  <p:sldSz cx="9144000" cy="6858000" type="screen4x3"/>
  <p:notesSz cx="7315200" cy="9601200"/>
  <p:custDataLst>
    <p:tags r:id="rId19"/>
  </p:custDataLst>
  <p:kinsoku lang="ja-JP" invalStChars="、。，．・：；？！゛゜ヽヾゝゞ々ー’”）〕］｝〉》」』】°‰′″℃￠％ぁぃぅぇぉっゃゅょゎァィゥェォッャュョヮヵヶ!%),.:;?]}｡｣､･ｧｨｩｪｫｬｭｮｯｰﾞﾟ" invalEndChars="‘“（〔［｛〈《「『【￥＄$([\{｢￡"/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Comic Sans MS" pitchFamily="66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Comic Sans MS" pitchFamily="66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Comic Sans MS" pitchFamily="66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Comic Sans MS" pitchFamily="66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Comic Sans MS" pitchFamily="66" charset="0"/>
        <a:ea typeface="+mn-ea"/>
        <a:cs typeface="+mn-cs"/>
      </a:defRPr>
    </a:lvl5pPr>
    <a:lvl6pPr marL="2286000" algn="l" defTabSz="914400" rtl="0" eaLnBrk="1" latinLnBrk="0" hangingPunct="1">
      <a:defRPr b="1" kern="1200">
        <a:solidFill>
          <a:schemeClr val="tx1"/>
        </a:solidFill>
        <a:latin typeface="Comic Sans MS" pitchFamily="66" charset="0"/>
        <a:ea typeface="+mn-ea"/>
        <a:cs typeface="+mn-cs"/>
      </a:defRPr>
    </a:lvl6pPr>
    <a:lvl7pPr marL="2743200" algn="l" defTabSz="914400" rtl="0" eaLnBrk="1" latinLnBrk="0" hangingPunct="1">
      <a:defRPr b="1" kern="1200">
        <a:solidFill>
          <a:schemeClr val="tx1"/>
        </a:solidFill>
        <a:latin typeface="Comic Sans MS" pitchFamily="66" charset="0"/>
        <a:ea typeface="+mn-ea"/>
        <a:cs typeface="+mn-cs"/>
      </a:defRPr>
    </a:lvl7pPr>
    <a:lvl8pPr marL="3200400" algn="l" defTabSz="914400" rtl="0" eaLnBrk="1" latinLnBrk="0" hangingPunct="1">
      <a:defRPr b="1" kern="1200">
        <a:solidFill>
          <a:schemeClr val="tx1"/>
        </a:solidFill>
        <a:latin typeface="Comic Sans MS" pitchFamily="66" charset="0"/>
        <a:ea typeface="+mn-ea"/>
        <a:cs typeface="+mn-cs"/>
      </a:defRPr>
    </a:lvl8pPr>
    <a:lvl9pPr marL="3657600" algn="l" defTabSz="914400" rtl="0" eaLnBrk="1" latinLnBrk="0" hangingPunct="1">
      <a:defRPr b="1" kern="1200">
        <a:solidFill>
          <a:schemeClr val="tx1"/>
        </a:solidFill>
        <a:latin typeface="Comic Sans MS" pitchFamily="66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chemeClr val="tx1"/>
    </p:penClr>
  </p:showPr>
  <p:clrMru>
    <a:srgbClr val="FF6600"/>
    <a:srgbClr val="FF8585"/>
    <a:srgbClr val="D30001"/>
    <a:srgbClr val="FA7BFD"/>
    <a:srgbClr val="0000FF"/>
    <a:srgbClr val="CC99FF"/>
    <a:srgbClr val="0099CC"/>
    <a:srgbClr val="FFC409"/>
    <a:srgbClr val="C49500"/>
    <a:srgbClr val="7144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1679" autoAdjust="0"/>
    <p:restoredTop sz="89583" autoAdjust="0"/>
  </p:normalViewPr>
  <p:slideViewPr>
    <p:cSldViewPr>
      <p:cViewPr>
        <p:scale>
          <a:sx n="100" d="100"/>
          <a:sy n="100" d="100"/>
        </p:scale>
        <p:origin x="-1932" y="-17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7890"/>
    </p:cViewPr>
  </p:sorterViewPr>
  <p:gridSpacing cx="58989913" cy="58989913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Rectangle 2050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169920" cy="4800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 algn="l">
              <a:defRPr sz="1300" b="0">
                <a:latin typeface="Tahoma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63" name="Rectangle 2051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4145280" y="0"/>
            <a:ext cx="3169920" cy="4800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 algn="r">
              <a:defRPr sz="1300" b="0">
                <a:latin typeface="Tahoma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64" name="Rectangle 2052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121140"/>
            <a:ext cx="3169920" cy="4800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 algn="l">
              <a:defRPr sz="1300" b="0">
                <a:latin typeface="Tahoma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65" name="Rectangle 2053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4145280" y="9121140"/>
            <a:ext cx="3169920" cy="4800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 algn="r">
              <a:defRPr sz="1300" b="0">
                <a:latin typeface="Tahoma" pitchFamily="34" charset="0"/>
              </a:defRPr>
            </a:lvl1pPr>
          </a:lstStyle>
          <a:p>
            <a:pPr>
              <a:defRPr/>
            </a:pPr>
            <a:fld id="{699A1F46-FE75-43CE-A0C4-B2CDFC86189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257300" y="720725"/>
            <a:ext cx="4800600" cy="360045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75360" y="4560570"/>
            <a:ext cx="5364480" cy="432054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vert="horz" wrap="square" lIns="95654" tIns="46988" rIns="95654" bIns="4698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097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10979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  <p:sp>
        <p:nvSpPr>
          <p:cNvPr id="510980" name="Slide Number Placeholder 3"/>
          <p:cNvSpPr>
            <a:spLocks noGrp="1"/>
          </p:cNvSpPr>
          <p:nvPr>
            <p:ph type="sldNum" sz="quarter" idx="5"/>
          </p:nvPr>
        </p:nvSpPr>
        <p:spPr>
          <a:xfrm>
            <a:off x="4143587" y="9119474"/>
            <a:ext cx="3169920" cy="480060"/>
          </a:xfrm>
          <a:prstGeom prst="rect">
            <a:avLst/>
          </a:prstGeom>
          <a:noFill/>
        </p:spPr>
        <p:txBody>
          <a:bodyPr lIns="96661" tIns="48331" rIns="96661" bIns="48331"/>
          <a:lstStyle/>
          <a:p>
            <a:fld id="{2EF00722-AE13-4DA2-A7EA-C0D30DAD4562}" type="slidenum">
              <a:rPr lang="en-US" smtClean="0"/>
              <a:pPr/>
              <a:t>10</a:t>
            </a:fld>
            <a:endParaRPr lang="en-US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393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23939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  <p:sp>
        <p:nvSpPr>
          <p:cNvPr id="423940" name="Slide Number Placeholder 3"/>
          <p:cNvSpPr>
            <a:spLocks noGrp="1"/>
          </p:cNvSpPr>
          <p:nvPr>
            <p:ph type="sldNum" sz="quarter" idx="5"/>
          </p:nvPr>
        </p:nvSpPr>
        <p:spPr>
          <a:xfrm>
            <a:off x="4143587" y="9119474"/>
            <a:ext cx="3169920" cy="480060"/>
          </a:xfrm>
          <a:prstGeom prst="rect">
            <a:avLst/>
          </a:prstGeom>
          <a:noFill/>
        </p:spPr>
        <p:txBody>
          <a:bodyPr lIns="96661" tIns="48331" rIns="96661" bIns="48331"/>
          <a:lstStyle/>
          <a:p>
            <a:fld id="{1AB8C5DB-CEAE-421A-938E-38CA0E5917DB}" type="slidenum">
              <a:rPr lang="en-US" smtClean="0"/>
              <a:pPr/>
              <a:t>12</a:t>
            </a:fld>
            <a:endParaRPr lang="en-US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857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08579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  <p:sp>
        <p:nvSpPr>
          <p:cNvPr id="408580" name="Slide Number Placeholder 3"/>
          <p:cNvSpPr>
            <a:spLocks noGrp="1"/>
          </p:cNvSpPr>
          <p:nvPr>
            <p:ph type="sldNum" sz="quarter" idx="5"/>
          </p:nvPr>
        </p:nvSpPr>
        <p:spPr>
          <a:xfrm>
            <a:off x="4143587" y="9119474"/>
            <a:ext cx="3169920" cy="480060"/>
          </a:xfrm>
          <a:prstGeom prst="rect">
            <a:avLst/>
          </a:prstGeom>
          <a:noFill/>
        </p:spPr>
        <p:txBody>
          <a:bodyPr lIns="96661" tIns="48331" rIns="96661" bIns="48331"/>
          <a:lstStyle/>
          <a:p>
            <a:fld id="{80AE5F3A-8C9D-494B-A3CC-33FAEDAC297B}" type="slidenum">
              <a:rPr lang="en-US" smtClean="0"/>
              <a:pPr/>
              <a:t>13</a:t>
            </a:fld>
            <a:endParaRPr lang="en-US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0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0960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  <p:sp>
        <p:nvSpPr>
          <p:cNvPr id="409604" name="Slide Number Placeholder 3"/>
          <p:cNvSpPr>
            <a:spLocks noGrp="1"/>
          </p:cNvSpPr>
          <p:nvPr>
            <p:ph type="sldNum" sz="quarter" idx="5"/>
          </p:nvPr>
        </p:nvSpPr>
        <p:spPr>
          <a:xfrm>
            <a:off x="4143587" y="9119474"/>
            <a:ext cx="3169920" cy="480060"/>
          </a:xfrm>
          <a:prstGeom prst="rect">
            <a:avLst/>
          </a:prstGeom>
          <a:noFill/>
        </p:spPr>
        <p:txBody>
          <a:bodyPr lIns="96661" tIns="48331" rIns="96661" bIns="48331"/>
          <a:lstStyle/>
          <a:p>
            <a:fld id="{50C8383B-74D5-4E2D-A217-742483A790AD}" type="slidenum">
              <a:rPr lang="en-US" smtClean="0"/>
              <a:pPr/>
              <a:t>14</a:t>
            </a:fld>
            <a:endParaRPr lang="en-US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0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0960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  <p:sp>
        <p:nvSpPr>
          <p:cNvPr id="409604" name="Slide Number Placeholder 3"/>
          <p:cNvSpPr>
            <a:spLocks noGrp="1"/>
          </p:cNvSpPr>
          <p:nvPr>
            <p:ph type="sldNum" sz="quarter" idx="5"/>
          </p:nvPr>
        </p:nvSpPr>
        <p:spPr>
          <a:xfrm>
            <a:off x="4143587" y="9119474"/>
            <a:ext cx="3169920" cy="480060"/>
          </a:xfrm>
          <a:prstGeom prst="rect">
            <a:avLst/>
          </a:prstGeom>
          <a:noFill/>
        </p:spPr>
        <p:txBody>
          <a:bodyPr lIns="96661" tIns="48331" rIns="96661" bIns="48331"/>
          <a:lstStyle/>
          <a:p>
            <a:fld id="{50C8383B-74D5-4E2D-A217-742483A790AD}" type="slidenum">
              <a:rPr lang="en-US" smtClean="0"/>
              <a:pPr/>
              <a:t>15</a:t>
            </a:fld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75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31520" y="4560570"/>
            <a:ext cx="5852160" cy="4320540"/>
          </a:xfrm>
          <a:noFill/>
          <a:ln w="9525"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75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31520" y="4560570"/>
            <a:ext cx="5852160" cy="4320540"/>
          </a:xfrm>
          <a:noFill/>
          <a:ln w="9525"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097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10979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  <p:sp>
        <p:nvSpPr>
          <p:cNvPr id="510980" name="Slide Number Placeholder 3"/>
          <p:cNvSpPr>
            <a:spLocks noGrp="1"/>
          </p:cNvSpPr>
          <p:nvPr>
            <p:ph type="sldNum" sz="quarter" idx="5"/>
          </p:nvPr>
        </p:nvSpPr>
        <p:spPr>
          <a:xfrm>
            <a:off x="4143587" y="9119474"/>
            <a:ext cx="3169920" cy="480060"/>
          </a:xfrm>
          <a:prstGeom prst="rect">
            <a:avLst/>
          </a:prstGeom>
          <a:noFill/>
        </p:spPr>
        <p:txBody>
          <a:bodyPr lIns="96661" tIns="48331" rIns="96661" bIns="48331"/>
          <a:lstStyle/>
          <a:p>
            <a:fld id="{2EF00722-AE13-4DA2-A7EA-C0D30DAD4562}" type="slidenum">
              <a:rPr lang="en-US" smtClean="0"/>
              <a:pPr/>
              <a:t>7</a:t>
            </a:fld>
            <a:endParaRPr lang="en-US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097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10979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  <p:sp>
        <p:nvSpPr>
          <p:cNvPr id="510980" name="Slide Number Placeholder 3"/>
          <p:cNvSpPr>
            <a:spLocks noGrp="1"/>
          </p:cNvSpPr>
          <p:nvPr>
            <p:ph type="sldNum" sz="quarter" idx="5"/>
          </p:nvPr>
        </p:nvSpPr>
        <p:spPr>
          <a:xfrm>
            <a:off x="4143587" y="9119474"/>
            <a:ext cx="3169920" cy="480060"/>
          </a:xfrm>
          <a:prstGeom prst="rect">
            <a:avLst/>
          </a:prstGeom>
          <a:noFill/>
        </p:spPr>
        <p:txBody>
          <a:bodyPr lIns="96661" tIns="48331" rIns="96661" bIns="48331"/>
          <a:lstStyle/>
          <a:p>
            <a:fld id="{2EF00722-AE13-4DA2-A7EA-C0D30DAD4562}" type="slidenum">
              <a:rPr lang="en-US" smtClean="0"/>
              <a:pPr/>
              <a:t>8</a:t>
            </a:fld>
            <a:endParaRPr lang="en-US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097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10979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  <p:sp>
        <p:nvSpPr>
          <p:cNvPr id="510980" name="Slide Number Placeholder 3"/>
          <p:cNvSpPr>
            <a:spLocks noGrp="1"/>
          </p:cNvSpPr>
          <p:nvPr>
            <p:ph type="sldNum" sz="quarter" idx="5"/>
          </p:nvPr>
        </p:nvSpPr>
        <p:spPr>
          <a:xfrm>
            <a:off x="4143587" y="9119474"/>
            <a:ext cx="3169920" cy="480060"/>
          </a:xfrm>
          <a:prstGeom prst="rect">
            <a:avLst/>
          </a:prstGeom>
          <a:noFill/>
        </p:spPr>
        <p:txBody>
          <a:bodyPr lIns="96661" tIns="48331" rIns="96661" bIns="48331"/>
          <a:lstStyle/>
          <a:p>
            <a:fld id="{2EF00722-AE13-4DA2-A7EA-C0D30DAD4562}" type="slidenum">
              <a:rPr lang="en-US" smtClean="0"/>
              <a:pPr/>
              <a:t>9</a:t>
            </a:fld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914400" y="1524000"/>
            <a:ext cx="7623175" cy="1752600"/>
          </a:xfrm>
        </p:spPr>
        <p:txBody>
          <a:bodyPr anchor="t"/>
          <a:lstStyle>
            <a:lvl1pPr>
              <a:defRPr sz="4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0649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524000" y="3505200"/>
            <a:ext cx="6553200" cy="1752600"/>
          </a:xfrm>
        </p:spPr>
        <p:txBody>
          <a:bodyPr/>
          <a:lstStyle>
            <a:lvl1pPr marL="0" indent="0">
              <a:buFont typeface="Wingdings" pitchFamily="2" charset="2"/>
              <a:buNone/>
              <a:defRPr sz="2800"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3638"/>
            <a:ext cx="2133600" cy="457200"/>
          </a:xfrm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Garamond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Garamond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3638"/>
            <a:ext cx="2133600" cy="457200"/>
          </a:xfrm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Garamond" pitchFamily="18" charset="0"/>
              </a:defRPr>
            </a:lvl1pPr>
          </a:lstStyle>
          <a:p>
            <a:pPr>
              <a:defRPr/>
            </a:pPr>
            <a:fld id="{B10FD39B-4E28-4D92-988B-BB49E7922ED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D6E3424-321E-4923-B51C-DCF9CEB2143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19900" y="0"/>
            <a:ext cx="2247900" cy="64008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6200" y="0"/>
            <a:ext cx="6591300" cy="64008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74A1551-ECBB-4E63-ABED-42CAA6C64AB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0"/>
            <a:ext cx="8991600" cy="12192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381000" y="1371600"/>
            <a:ext cx="4114800" cy="5029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371600"/>
            <a:ext cx="4114800" cy="24384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3962400"/>
            <a:ext cx="4114800" cy="24384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CCB8D48-A403-4106-8334-71E3117ACB5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Media" preserve="1">
  <p:cSld name="Title, Text and Media Cli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0"/>
            <a:ext cx="8991600" cy="12192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381000" y="1371600"/>
            <a:ext cx="4114800" cy="5029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Media Placeholder 3"/>
          <p:cNvSpPr>
            <a:spLocks noGrp="1"/>
          </p:cNvSpPr>
          <p:nvPr>
            <p:ph type="media" sz="half" idx="2"/>
          </p:nvPr>
        </p:nvSpPr>
        <p:spPr>
          <a:xfrm>
            <a:off x="4648200" y="1371600"/>
            <a:ext cx="4114800" cy="5029200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76BF17-9C85-4095-B44B-6E8145E1362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53E141C-CCED-462C-BECD-7CAFCDC2E68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74D8E58-CB4B-47A4-823A-AD8F2352562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81000" y="1371600"/>
            <a:ext cx="4114800" cy="5029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371600"/>
            <a:ext cx="4114800" cy="5029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AA33805-090D-4CA2-99D7-734DEC41245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0DBC31B-1CAA-470B-9E94-1139155AA16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D3B380-044D-43ED-84BB-A137AD329AA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77674C0-4070-45AF-9265-025B4E1AEC5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8008481-E3EF-4A2A-B26B-D5B8BF7574A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73171B3-D8FE-4887-88E3-4ACBF75C108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76200" y="0"/>
            <a:ext cx="89916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81000" y="1371600"/>
            <a:ext cx="8382000" cy="502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547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228600" y="6477000"/>
            <a:ext cx="2133600" cy="223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800" b="0">
                <a:solidFill>
                  <a:srgbClr val="A98C4B"/>
                </a:solidFill>
                <a:latin typeface="+mj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547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514600" y="6477000"/>
            <a:ext cx="41148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800" b="0">
                <a:solidFill>
                  <a:srgbClr val="A98C4B"/>
                </a:solidFill>
                <a:latin typeface="+mj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547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81800" y="6477000"/>
            <a:ext cx="2133600" cy="223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800" b="0">
                <a:solidFill>
                  <a:srgbClr val="A98C4B"/>
                </a:solidFill>
                <a:latin typeface="+mj-lt"/>
              </a:defRPr>
            </a:lvl1pPr>
          </a:lstStyle>
          <a:p>
            <a:pPr>
              <a:defRPr/>
            </a:pPr>
            <a:fld id="{8908F13A-B87B-4B7D-9B25-DB6BC71BA1C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4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  <p:sldLayoutId id="2147483732" r:id="rId12"/>
    <p:sldLayoutId id="2147483733" r:id="rId13"/>
  </p:sldLayoutIdLst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>
          <a:solidFill>
            <a:srgbClr val="0000CC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rgbClr val="0000CC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rgbClr val="0000CC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rgbClr val="0000CC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rgbClr val="0000CC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rgbClr val="0000CC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rgbClr val="0000CC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rgbClr val="0000CC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rgbClr val="0000CC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0066FF"/>
        </a:buClr>
        <a:buFont typeface="Wingdings" pitchFamily="2" charset="2"/>
        <a:buChar char="§"/>
        <a:defRPr sz="3000">
          <a:solidFill>
            <a:schemeClr val="tx1"/>
          </a:solidFill>
          <a:latin typeface="+mn-lt"/>
          <a:ea typeface="+mn-ea"/>
          <a:cs typeface="+mn-cs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rgbClr val="A98C4B"/>
        </a:buClr>
        <a:buChar char="•"/>
        <a:defRPr sz="2600">
          <a:solidFill>
            <a:schemeClr val="tx1"/>
          </a:solidFill>
          <a:latin typeface="+mn-lt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rgbClr val="A98C4B"/>
        </a:buClr>
        <a:buChar char="•"/>
        <a:defRPr sz="2200">
          <a:solidFill>
            <a:schemeClr val="tx1"/>
          </a:solidFill>
          <a:latin typeface="+mn-lt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rgbClr val="A98C4B"/>
        </a:buClr>
        <a:buChar char="•"/>
        <a:defRPr sz="2000">
          <a:solidFill>
            <a:schemeClr val="tx1"/>
          </a:solidFill>
          <a:latin typeface="+mn-lt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rgbClr val="A98C4B"/>
        </a:buClr>
        <a:buChar char="•"/>
        <a:defRPr sz="2000">
          <a:solidFill>
            <a:schemeClr val="tx1"/>
          </a:solidFill>
          <a:latin typeface="+mn-lt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rgbClr val="A98C4B"/>
        </a:buClr>
        <a:buChar char="•"/>
        <a:defRPr sz="20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rgbClr val="A98C4B"/>
        </a:buClr>
        <a:buChar char="•"/>
        <a:defRPr sz="20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rgbClr val="A98C4B"/>
        </a:buClr>
        <a:buChar char="•"/>
        <a:defRPr sz="20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rgbClr val="A98C4B"/>
        </a:buClr>
        <a:buChar char="•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8.xml"/><Relationship Id="rId4" Type="http://schemas.openxmlformats.org/officeDocument/2006/relationships/image" Target="../media/image1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7" Type="http://schemas.openxmlformats.org/officeDocument/2006/relationships/image" Target="../media/image20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9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0.xml"/><Relationship Id="rId6" Type="http://schemas.openxmlformats.org/officeDocument/2006/relationships/image" Target="../media/image23.png"/><Relationship Id="rId5" Type="http://schemas.openxmlformats.org/officeDocument/2006/relationships/image" Target="../media/image22.jpeg"/><Relationship Id="rId4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oleObject1.bin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7" Type="http://schemas.openxmlformats.org/officeDocument/2006/relationships/image" Target="../media/image8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5.xml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6.xml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7.xml"/><Relationship Id="rId4" Type="http://schemas.openxmlformats.org/officeDocument/2006/relationships/image" Target="../media/image1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Source slides</a:t>
            </a:r>
            <a:endParaRPr lang="en-US" dirty="0"/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73187" y="1700790"/>
            <a:ext cx="6667500" cy="4629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810" name="Rectangle 2"/>
          <p:cNvSpPr>
            <a:spLocks noGrp="1" noChangeArrowheads="1"/>
          </p:cNvSpPr>
          <p:nvPr>
            <p:ph type="title"/>
          </p:nvPr>
        </p:nvSpPr>
        <p:spPr>
          <a:xfrm>
            <a:off x="76200" y="0"/>
            <a:ext cx="8991600" cy="663864"/>
          </a:xfrm>
        </p:spPr>
        <p:txBody>
          <a:bodyPr/>
          <a:lstStyle/>
          <a:p>
            <a:r>
              <a:rPr lang="en-US" dirty="0" smtClean="0"/>
              <a:t>Stellar Evolution</a:t>
            </a:r>
          </a:p>
        </p:txBody>
      </p:sp>
      <p:pic>
        <p:nvPicPr>
          <p:cNvPr id="5" name="Picture 4" descr="stellarevolution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836685"/>
            <a:ext cx="9144000" cy="5916706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574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663864"/>
            <a:ext cx="5572125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193868" y="87795"/>
            <a:ext cx="2361887" cy="4608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sz="3000" b="0" dirty="0" smtClean="0">
                <a:solidFill>
                  <a:schemeClr val="tx2">
                    <a:lumMod val="75000"/>
                  </a:schemeClr>
                </a:solidFill>
                <a:latin typeface="Calisto MT" pitchFamily="18" charset="0"/>
              </a:rPr>
              <a:t>Supernovae</a:t>
            </a:r>
            <a:endParaRPr kumimoji="0" lang="en-US" sz="3000" b="0" i="0" u="none" strike="noStrike" kern="0" cap="none" spc="0" normalizeH="0" baseline="0" noProof="0" dirty="0" smtClean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uLnTx/>
              <a:uFillTx/>
              <a:latin typeface="Calisto MT" pitchFamily="18" charset="0"/>
              <a:ea typeface="+mj-ea"/>
              <a:cs typeface="+mj-cs"/>
            </a:endParaRPr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666533" y="2701616"/>
            <a:ext cx="3341206" cy="15870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666533" y="973406"/>
            <a:ext cx="3363630" cy="16706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724140" y="4429826"/>
            <a:ext cx="3225992" cy="15914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2"/>
          <p:cNvSpPr txBox="1">
            <a:spLocks noChangeArrowheads="1"/>
          </p:cNvSpPr>
          <p:nvPr/>
        </p:nvSpPr>
        <p:spPr bwMode="auto">
          <a:xfrm>
            <a:off x="481903" y="260615"/>
            <a:ext cx="3304646" cy="518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sz="3000" b="0" dirty="0" smtClean="0">
                <a:solidFill>
                  <a:schemeClr val="tx2">
                    <a:lumMod val="75000"/>
                  </a:schemeClr>
                </a:solidFill>
                <a:latin typeface="Calisto MT" pitchFamily="18" charset="0"/>
              </a:rPr>
              <a:t>Supernovae</a:t>
            </a:r>
            <a:endParaRPr kumimoji="0" lang="en-US" sz="3000" b="0" i="0" u="none" strike="noStrike" kern="0" cap="none" spc="0" normalizeH="0" baseline="0" noProof="0" dirty="0" smtClean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uLnTx/>
              <a:uFillTx/>
              <a:latin typeface="Calisto MT" pitchFamily="18" charset="0"/>
              <a:ea typeface="+mj-ea"/>
              <a:cs typeface="+mj-cs"/>
            </a:endParaRPr>
          </a:p>
        </p:txBody>
      </p:sp>
      <p:pic>
        <p:nvPicPr>
          <p:cNvPr id="602117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48070" y="2449681"/>
            <a:ext cx="2447925" cy="1866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03138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148070" y="4523533"/>
            <a:ext cx="2619375" cy="174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03142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090463" y="491043"/>
            <a:ext cx="1543050" cy="184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03143" name="Picture 7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69938" y="951899"/>
            <a:ext cx="3810000" cy="4591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8690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05677" y="373304"/>
            <a:ext cx="3686848" cy="25372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9746" name="Rectangle 2"/>
          <p:cNvSpPr>
            <a:spLocks noGrp="1" noChangeArrowheads="1"/>
          </p:cNvSpPr>
          <p:nvPr>
            <p:ph type="title"/>
          </p:nvPr>
        </p:nvSpPr>
        <p:spPr>
          <a:xfrm>
            <a:off x="193868" y="-115214"/>
            <a:ext cx="5069416" cy="779078"/>
          </a:xfrm>
        </p:spPr>
        <p:txBody>
          <a:bodyPr/>
          <a:lstStyle/>
          <a:p>
            <a:r>
              <a:rPr lang="en-US" sz="3500" dirty="0" smtClean="0"/>
              <a:t>Accretion disks and jets</a:t>
            </a:r>
          </a:p>
        </p:txBody>
      </p:sp>
      <p:sp>
        <p:nvSpPr>
          <p:cNvPr id="1597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93869" y="721471"/>
            <a:ext cx="4723773" cy="2361887"/>
          </a:xfrm>
        </p:spPr>
        <p:txBody>
          <a:bodyPr/>
          <a:lstStyle/>
          <a:p>
            <a:pPr algn="just"/>
            <a:r>
              <a:rPr lang="en-US" sz="2400" dirty="0" smtClean="0"/>
              <a:t>Oddly enough, black holes should manifest themselves by ejecting material from nearby accreting disks surrounding them (but not from already inside the event horizon).</a:t>
            </a:r>
          </a:p>
        </p:txBody>
      </p:sp>
      <p:pic>
        <p:nvPicPr>
          <p:cNvPr id="159749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975249" y="3003268"/>
            <a:ext cx="3917276" cy="3709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8689" name="Picture 1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74668" y="3198572"/>
            <a:ext cx="4685368" cy="35140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386" name="Object 2"/>
          <p:cNvGraphicFramePr>
            <a:graphicFrameLocks noChangeAspect="1"/>
          </p:cNvGraphicFramePr>
          <p:nvPr/>
        </p:nvGraphicFramePr>
        <p:xfrm>
          <a:off x="0" y="1165225"/>
          <a:ext cx="9144000" cy="5692775"/>
        </p:xfrm>
        <a:graphic>
          <a:graphicData uri="http://schemas.openxmlformats.org/presentationml/2006/ole">
            <p:oleObj spid="_x0000_s605186" name="PHOTO-PAINT" r:id="rId4" imgW="19161905" imgH="11923810" progId="">
              <p:embed/>
            </p:oleObj>
          </a:graphicData>
        </a:graphic>
      </p:graphicFrame>
      <p:sp>
        <p:nvSpPr>
          <p:cNvPr id="16387" name="Rectangle 3"/>
          <p:cNvSpPr>
            <a:spLocks noGrp="1" noChangeArrowheads="1"/>
          </p:cNvSpPr>
          <p:nvPr>
            <p:ph type="title"/>
          </p:nvPr>
        </p:nvSpPr>
        <p:spPr>
          <a:xfrm>
            <a:off x="76200" y="152400"/>
            <a:ext cx="5475119" cy="792163"/>
          </a:xfrm>
        </p:spPr>
        <p:txBody>
          <a:bodyPr/>
          <a:lstStyle/>
          <a:p>
            <a:r>
              <a:rPr lang="en-US" dirty="0" smtClean="0">
                <a:solidFill>
                  <a:srgbClr val="0000FF"/>
                </a:solidFill>
              </a:rPr>
              <a:t>Cygnus X-1 Binary system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Rectangle 3"/>
          <p:cNvSpPr>
            <a:spLocks noGrp="1" noChangeArrowheads="1"/>
          </p:cNvSpPr>
          <p:nvPr>
            <p:ph type="title"/>
          </p:nvPr>
        </p:nvSpPr>
        <p:spPr>
          <a:xfrm>
            <a:off x="76200" y="210007"/>
            <a:ext cx="8758718" cy="569071"/>
          </a:xfrm>
        </p:spPr>
        <p:txBody>
          <a:bodyPr/>
          <a:lstStyle/>
          <a:p>
            <a:r>
              <a:rPr lang="en-US" dirty="0" smtClean="0">
                <a:solidFill>
                  <a:srgbClr val="0000FF"/>
                </a:solidFill>
              </a:rPr>
              <a:t>Cygnus X-1 real image and schematic</a:t>
            </a:r>
          </a:p>
        </p:txBody>
      </p:sp>
      <p:pic>
        <p:nvPicPr>
          <p:cNvPr id="514051" name="Picture 3" descr="C:\Users\Tim\Desktop\hit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3868" y="4408318"/>
            <a:ext cx="2534708" cy="1915631"/>
          </a:xfrm>
          <a:prstGeom prst="rect">
            <a:avLst/>
          </a:prstGeom>
          <a:noFill/>
        </p:spPr>
      </p:pic>
      <p:pic>
        <p:nvPicPr>
          <p:cNvPr id="6" name="Picture 4" descr="cygnus_X-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57634" y="894292"/>
            <a:ext cx="4150105" cy="54150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4052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843790" y="4408319"/>
            <a:ext cx="1901031" cy="19010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4053" name="Picture 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93867" y="894292"/>
            <a:ext cx="4550953" cy="34393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Rectangle 2"/>
          <p:cNvSpPr txBox="1">
            <a:spLocks noChangeArrowheads="1"/>
          </p:cNvSpPr>
          <p:nvPr/>
        </p:nvSpPr>
        <p:spPr bwMode="auto">
          <a:xfrm>
            <a:off x="942759" y="2968144"/>
            <a:ext cx="2211941" cy="5629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chemeClr val="accent1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j-ea"/>
                <a:cs typeface="+mj-cs"/>
              </a:rPr>
              <a:t>Tulip </a:t>
            </a:r>
            <a:r>
              <a:rPr kumimoji="0" lang="en-US" sz="2800" b="0" i="0" u="none" strike="noStrike" kern="0" cap="none" spc="0" normalizeH="0" baseline="0" noProof="0" dirty="0" err="1" smtClean="0">
                <a:ln>
                  <a:noFill/>
                </a:ln>
                <a:solidFill>
                  <a:schemeClr val="accent1">
                    <a:lumMod val="40000"/>
                    <a:lumOff val="60000"/>
                  </a:schemeClr>
                </a:solidFill>
                <a:effectLst/>
                <a:uLnTx/>
                <a:uFillTx/>
                <a:latin typeface="+mn-lt"/>
                <a:ea typeface="+mj-ea"/>
                <a:cs typeface="+mj-cs"/>
              </a:rPr>
              <a:t>nubula</a:t>
            </a:r>
            <a:endParaRPr kumimoji="0" lang="en-US" sz="2800" b="0" i="0" u="none" strike="noStrike" kern="0" cap="none" spc="0" normalizeH="0" baseline="0" noProof="0" dirty="0">
              <a:ln>
                <a:noFill/>
              </a:ln>
              <a:solidFill>
                <a:schemeClr val="accent1">
                  <a:lumMod val="40000"/>
                  <a:lumOff val="60000"/>
                </a:schemeClr>
              </a:solidFill>
              <a:effectLst/>
              <a:uLnTx/>
              <a:uFillTx/>
              <a:latin typeface="+mn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Solar system ecliptic vs. Galactic plane</a:t>
            </a:r>
            <a:endParaRPr lang="en-US" dirty="0"/>
          </a:p>
        </p:txBody>
      </p:sp>
      <p:pic>
        <p:nvPicPr>
          <p:cNvPr id="59801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90800" y="1652588"/>
            <a:ext cx="3962400" cy="3552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Sun spectrum</a:t>
            </a:r>
            <a:endParaRPr lang="en-US" dirty="0"/>
          </a:p>
        </p:txBody>
      </p:sp>
      <p:pic>
        <p:nvPicPr>
          <p:cNvPr id="67789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9938" y="1124720"/>
            <a:ext cx="7620000" cy="566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>
          <a:xfrm>
            <a:off x="193868" y="145401"/>
            <a:ext cx="3110778" cy="838200"/>
          </a:xfrm>
        </p:spPr>
        <p:txBody>
          <a:bodyPr/>
          <a:lstStyle/>
          <a:p>
            <a:pPr eaLnBrk="1" hangingPunct="1"/>
            <a:r>
              <a:rPr lang="en-US" sz="4400" dirty="0" smtClean="0">
                <a:latin typeface="Calisto MT" pitchFamily="18" charset="0"/>
              </a:rPr>
              <a:t>Mars</a:t>
            </a:r>
          </a:p>
        </p:txBody>
      </p:sp>
      <p:sp>
        <p:nvSpPr>
          <p:cNvPr id="327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09082" y="1873611"/>
            <a:ext cx="3429000" cy="2131459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z="2800" dirty="0" smtClean="0"/>
              <a:t>Polar Ice Caps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800" dirty="0" smtClean="0"/>
              <a:t>H</a:t>
            </a:r>
            <a:r>
              <a:rPr lang="en-US" sz="2800" baseline="-25000" dirty="0" smtClean="0"/>
              <a:t>2</a:t>
            </a:r>
            <a:r>
              <a:rPr lang="en-US" sz="2800" dirty="0" smtClean="0"/>
              <a:t>O and CO</a:t>
            </a:r>
            <a:r>
              <a:rPr lang="en-US" sz="2800" baseline="-25000" dirty="0" smtClean="0"/>
              <a:t>2</a:t>
            </a:r>
            <a:endParaRPr lang="en-US" sz="2800" dirty="0" smtClean="0"/>
          </a:p>
          <a:p>
            <a:pPr eaLnBrk="1" hangingPunct="1">
              <a:lnSpc>
                <a:spcPct val="90000"/>
              </a:lnSpc>
            </a:pPr>
            <a:r>
              <a:rPr lang="en-US" sz="2800" dirty="0" smtClean="0"/>
              <a:t>Thin Atmosphere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800" dirty="0" smtClean="0"/>
              <a:t>Mostly CO</a:t>
            </a:r>
            <a:r>
              <a:rPr lang="en-US" sz="2800" baseline="-25000" dirty="0" smtClean="0"/>
              <a:t>2</a:t>
            </a:r>
            <a:endParaRPr lang="en-US" sz="2800" dirty="0" smtClean="0"/>
          </a:p>
        </p:txBody>
      </p:sp>
      <p:pic>
        <p:nvPicPr>
          <p:cNvPr id="60006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38323" y="1297541"/>
            <a:ext cx="4953000" cy="495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3327023" y="6366957"/>
            <a:ext cx="581697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0" dirty="0" smtClean="0">
                <a:latin typeface="Calisto MT" pitchFamily="18" charset="0"/>
              </a:rPr>
              <a:t>http://solarsystem.nasa.gov/multimedia/display.cfm?Category=Planets&amp;IM_ID=124</a:t>
            </a:r>
            <a:endParaRPr lang="en-US" sz="1200" b="0" dirty="0">
              <a:latin typeface="Calisto MT" pitchFamily="18" charset="0"/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>
          <a:xfrm>
            <a:off x="193868" y="145401"/>
            <a:ext cx="8950132" cy="838200"/>
          </a:xfrm>
        </p:spPr>
        <p:txBody>
          <a:bodyPr/>
          <a:lstStyle/>
          <a:p>
            <a:pPr eaLnBrk="1" hangingPunct="1"/>
            <a:r>
              <a:rPr lang="en-US" sz="4400" dirty="0" smtClean="0">
                <a:latin typeface="Calisto MT" pitchFamily="18" charset="0"/>
              </a:rPr>
              <a:t>A few challenges of a Mars mission</a:t>
            </a:r>
          </a:p>
        </p:txBody>
      </p:sp>
      <p:sp>
        <p:nvSpPr>
          <p:cNvPr id="327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66689" y="1585576"/>
            <a:ext cx="4954203" cy="3802062"/>
          </a:xfrm>
        </p:spPr>
        <p:txBody>
          <a:bodyPr/>
          <a:lstStyle/>
          <a:p>
            <a:pPr marL="514350" indent="-514350" eaLnBrk="1" hangingPunct="1">
              <a:lnSpc>
                <a:spcPct val="90000"/>
              </a:lnSpc>
              <a:buFont typeface="+mj-lt"/>
              <a:buAutoNum type="arabicPeriod"/>
            </a:pPr>
            <a:r>
              <a:rPr lang="en-US" sz="2800" dirty="0" smtClean="0"/>
              <a:t>~1 year in a space shuttle</a:t>
            </a:r>
          </a:p>
          <a:p>
            <a:pPr marL="514350" indent="-514350" eaLnBrk="1" hangingPunct="1">
              <a:lnSpc>
                <a:spcPct val="90000"/>
              </a:lnSpc>
              <a:buFont typeface="+mj-lt"/>
              <a:buAutoNum type="arabicPeriod"/>
            </a:pPr>
            <a:r>
              <a:rPr lang="en-US" sz="2800" dirty="0" smtClean="0"/>
              <a:t>Loss of bone density from no gravity</a:t>
            </a:r>
          </a:p>
          <a:p>
            <a:pPr marL="514350" indent="-514350" eaLnBrk="1" hangingPunct="1">
              <a:lnSpc>
                <a:spcPct val="90000"/>
              </a:lnSpc>
              <a:buFont typeface="+mj-lt"/>
              <a:buAutoNum type="arabicPeriod"/>
            </a:pPr>
            <a:r>
              <a:rPr lang="en-US" sz="2800" dirty="0" smtClean="0"/>
              <a:t>Extremely high energy debris flying by at random</a:t>
            </a:r>
          </a:p>
          <a:p>
            <a:pPr marL="514350" indent="-514350" eaLnBrk="1" hangingPunct="1">
              <a:lnSpc>
                <a:spcPct val="90000"/>
              </a:lnSpc>
              <a:buFont typeface="+mj-lt"/>
              <a:buAutoNum type="arabicPeriod"/>
            </a:pPr>
            <a:r>
              <a:rPr lang="en-US" sz="2800" dirty="0" smtClean="0"/>
              <a:t>Quality of fresh food for a long period</a:t>
            </a:r>
          </a:p>
        </p:txBody>
      </p:sp>
      <p:pic>
        <p:nvPicPr>
          <p:cNvPr id="60006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493712" y="1470362"/>
            <a:ext cx="3419860" cy="34198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5493712" y="4926782"/>
            <a:ext cx="36502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0" dirty="0" smtClean="0">
                <a:latin typeface="Calisto MT" pitchFamily="18" charset="0"/>
              </a:rPr>
              <a:t>http://solarsystem.nasa.gov/multimedia/display.cfm?Category=Planets&amp;IM_ID=124</a:t>
            </a:r>
            <a:endParaRPr lang="en-US" sz="1200" b="0" dirty="0">
              <a:latin typeface="Calisto MT" pitchFamily="18" charset="0"/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title"/>
          </p:nvPr>
        </p:nvSpPr>
        <p:spPr>
          <a:xfrm>
            <a:off x="76200" y="0"/>
            <a:ext cx="8991600" cy="1295400"/>
          </a:xfrm>
        </p:spPr>
        <p:txBody>
          <a:bodyPr/>
          <a:lstStyle/>
          <a:p>
            <a:pPr eaLnBrk="1" hangingPunct="1"/>
            <a:r>
              <a:rPr lang="en-US" smtClean="0"/>
              <a:t>Jupiter’s Galilean Moons</a:t>
            </a:r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447800"/>
            <a:ext cx="8229600" cy="5257800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sz="1900" smtClean="0"/>
              <a:t>Io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1700" smtClean="0"/>
              <a:t>Volcanically active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1700" smtClean="0"/>
              <a:t>High density (3.5 g/cm</a:t>
            </a:r>
            <a:r>
              <a:rPr lang="en-US" sz="1700" baseline="30000" smtClean="0"/>
              <a:t>3</a:t>
            </a:r>
            <a:r>
              <a:rPr lang="en-US" sz="1700" smtClean="0"/>
              <a:t>)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1700" smtClean="0"/>
              <a:t>No craters</a:t>
            </a:r>
          </a:p>
          <a:p>
            <a:pPr eaLnBrk="1" hangingPunct="1">
              <a:lnSpc>
                <a:spcPct val="80000"/>
              </a:lnSpc>
            </a:pPr>
            <a:r>
              <a:rPr lang="en-US" sz="1900" smtClean="0"/>
              <a:t>Europa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1700" smtClean="0"/>
              <a:t>Ice surface may overlie liquid water ocean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1700" smtClean="0"/>
              <a:t>High density (3.0 g/cm</a:t>
            </a:r>
            <a:r>
              <a:rPr lang="en-US" sz="1700" baseline="30000" smtClean="0"/>
              <a:t>3</a:t>
            </a:r>
            <a:r>
              <a:rPr lang="en-US" sz="1700" smtClean="0"/>
              <a:t>)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1700" smtClean="0"/>
              <a:t>No large craters, only small ones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1700" smtClean="0"/>
              <a:t>Many cracks and fissures in ice surface</a:t>
            </a:r>
          </a:p>
          <a:p>
            <a:pPr eaLnBrk="1" hangingPunct="1">
              <a:lnSpc>
                <a:spcPct val="80000"/>
              </a:lnSpc>
            </a:pPr>
            <a:r>
              <a:rPr lang="en-US" sz="1900" smtClean="0"/>
              <a:t>Ganymede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1700" smtClean="0"/>
              <a:t>Larger than Mercury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1700" smtClean="0"/>
              <a:t>Lower density (1.9 g/cm</a:t>
            </a:r>
            <a:r>
              <a:rPr lang="en-US" sz="1700" baseline="30000" smtClean="0"/>
              <a:t>3</a:t>
            </a:r>
            <a:r>
              <a:rPr lang="en-US" sz="1700" smtClean="0"/>
              <a:t>)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1700" smtClean="0"/>
              <a:t>Younger surface is cracked and healed ice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1700" smtClean="0"/>
              <a:t>Old cratered terrain</a:t>
            </a:r>
          </a:p>
          <a:p>
            <a:pPr eaLnBrk="1" hangingPunct="1">
              <a:lnSpc>
                <a:spcPct val="80000"/>
              </a:lnSpc>
            </a:pPr>
            <a:r>
              <a:rPr lang="en-US" sz="1900" smtClean="0"/>
              <a:t>Callisto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1700" smtClean="0"/>
              <a:t>Lower density (1.8 g/cm</a:t>
            </a:r>
            <a:r>
              <a:rPr lang="en-US" sz="1700" baseline="30000" smtClean="0"/>
              <a:t>3</a:t>
            </a:r>
            <a:r>
              <a:rPr lang="en-US" sz="1700" smtClean="0"/>
              <a:t>)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1700" smtClean="0"/>
              <a:t>Old highly cratered ice surface</a:t>
            </a:r>
          </a:p>
        </p:txBody>
      </p:sp>
      <p:pic>
        <p:nvPicPr>
          <p:cNvPr id="45060" name="Picture 4" descr="io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553200" y="1295400"/>
            <a:ext cx="990600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5061" name="Picture 5" descr="http://pds.jpl.nasa.gov/planets/jpeg/jup/europa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781800" y="2590800"/>
            <a:ext cx="815975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5062" name="Picture 6" descr="Ganymede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477000" y="3886200"/>
            <a:ext cx="1219200" cy="1195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5063" name="Picture 7" descr="Callisto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858000" y="5181600"/>
            <a:ext cx="1203325" cy="1223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8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Stellar Evolution</a:t>
            </a:r>
          </a:p>
        </p:txBody>
      </p:sp>
      <p:pic>
        <p:nvPicPr>
          <p:cNvPr id="247811" name="Picture 3" descr="Starlifecycle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85152" y="1297541"/>
            <a:ext cx="7488910" cy="5245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810" name="Rectangle 2"/>
          <p:cNvSpPr>
            <a:spLocks noGrp="1" noChangeArrowheads="1"/>
          </p:cNvSpPr>
          <p:nvPr>
            <p:ph type="title"/>
          </p:nvPr>
        </p:nvSpPr>
        <p:spPr>
          <a:xfrm>
            <a:off x="76200" y="0"/>
            <a:ext cx="8991600" cy="663864"/>
          </a:xfrm>
        </p:spPr>
        <p:txBody>
          <a:bodyPr/>
          <a:lstStyle/>
          <a:p>
            <a:r>
              <a:rPr lang="en-US" dirty="0" smtClean="0"/>
              <a:t>Stellar Evolution</a:t>
            </a:r>
          </a:p>
        </p:txBody>
      </p:sp>
      <p:pic>
        <p:nvPicPr>
          <p:cNvPr id="680962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9510" y="663864"/>
            <a:ext cx="7949766" cy="596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810" name="Rectangle 2"/>
          <p:cNvSpPr>
            <a:spLocks noGrp="1" noChangeArrowheads="1"/>
          </p:cNvSpPr>
          <p:nvPr>
            <p:ph type="title"/>
          </p:nvPr>
        </p:nvSpPr>
        <p:spPr>
          <a:xfrm>
            <a:off x="76200" y="0"/>
            <a:ext cx="8991600" cy="663864"/>
          </a:xfrm>
        </p:spPr>
        <p:txBody>
          <a:bodyPr/>
          <a:lstStyle/>
          <a:p>
            <a:r>
              <a:rPr lang="en-US" dirty="0" smtClean="0"/>
              <a:t>Stellar Evolution</a:t>
            </a:r>
          </a:p>
        </p:txBody>
      </p:sp>
      <p:pic>
        <p:nvPicPr>
          <p:cNvPr id="4" name="Picture 3" descr="starHistory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1712595"/>
            <a:ext cx="9144000" cy="343281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PVERSION" val="2006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PREFERENCE" val="False"/>
  <p:tag name="DELIMITERS" val="3.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ELIMITERS" val="3.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ELIMITERS" val="3.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ELIMITERS" val="3.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ELIMITERS" val="3.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ELIMITERS" val="3.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ELIMITERS" val="3.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ELIMITERS" val="3.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PREFERENCE" val="False"/>
  <p:tag name="DELIMITERS" val="3.1"/>
</p:tagLst>
</file>

<file path=ppt/theme/theme1.xml><?xml version="1.0" encoding="utf-8"?>
<a:theme xmlns:a="http://schemas.openxmlformats.org/drawingml/2006/main" name="Edge">
  <a:themeElements>
    <a:clrScheme name="Edge 9">
      <a:dk1>
        <a:srgbClr val="000000"/>
      </a:dk1>
      <a:lt1>
        <a:srgbClr val="FFFFFF"/>
      </a:lt1>
      <a:dk2>
        <a:srgbClr val="003399"/>
      </a:dk2>
      <a:lt2>
        <a:srgbClr val="666699"/>
      </a:lt2>
      <a:accent1>
        <a:srgbClr val="009999"/>
      </a:accent1>
      <a:accent2>
        <a:srgbClr val="4C6D4E"/>
      </a:accent2>
      <a:accent3>
        <a:srgbClr val="FFFFFF"/>
      </a:accent3>
      <a:accent4>
        <a:srgbClr val="000000"/>
      </a:accent4>
      <a:accent5>
        <a:srgbClr val="AACACA"/>
      </a:accent5>
      <a:accent6>
        <a:srgbClr val="446246"/>
      </a:accent6>
      <a:hlink>
        <a:srgbClr val="4C6D80"/>
      </a:hlink>
      <a:folHlink>
        <a:srgbClr val="B2B2B2"/>
      </a:folHlink>
    </a:clrScheme>
    <a:fontScheme name="Civic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Technic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</a:schemeClr>
            </a:gs>
            <a:gs pos="68000">
              <a:schemeClr val="phClr">
                <a:tint val="77000"/>
              </a:schemeClr>
            </a:gs>
            <a:gs pos="81000">
              <a:schemeClr val="phClr">
                <a:tint val="79000"/>
              </a:schemeClr>
            </a:gs>
            <a:gs pos="86000">
              <a:schemeClr val="phClr">
                <a:tint val="73000"/>
              </a:schemeClr>
            </a:gs>
            <a:gs pos="100000">
              <a:schemeClr val="phClr">
                <a:tint val="3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3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shade val="57000"/>
                <a:satMod val="120000"/>
              </a:schemeClr>
            </a:gs>
            <a:gs pos="80000">
              <a:schemeClr val="phClr">
                <a:shade val="56000"/>
                <a:satMod val="145000"/>
              </a:schemeClr>
            </a:gs>
            <a:gs pos="88000">
              <a:schemeClr val="phClr">
                <a:shade val="63000"/>
                <a:satMod val="160000"/>
              </a:schemeClr>
            </a:gs>
            <a:gs pos="100000">
              <a:schemeClr val="phClr">
                <a:tint val="99555"/>
                <a:satMod val="155000"/>
              </a:schemeClr>
            </a:gs>
          </a:gsLst>
          <a:lin ang="5400000" scaled="1"/>
        </a:gradFill>
      </a:fillStyleLst>
      <a:lnStyleLst>
        <a:ln w="9525" cap="flat" cmpd="sng" algn="ctr">
          <a:solidFill>
            <a:schemeClr val="phClr">
              <a:shade val="60000"/>
              <a:satMod val="30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00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62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softRound"/>
            <a:contourClr>
              <a:schemeClr val="phClr">
                <a:shade val="30000"/>
                <a:satMod val="2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omic Sans MS" pitchFamily="66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omic Sans MS" pitchFamily="66" charset="0"/>
          </a:defRPr>
        </a:defPPr>
      </a:lstStyle>
    </a:lnDef>
  </a:objectDefaults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2528</TotalTime>
  <Pages>37</Pages>
  <Words>200</Words>
  <Application>Microsoft Office PowerPoint</Application>
  <PresentationFormat>On-screen Show (4:3)</PresentationFormat>
  <Paragraphs>52</Paragraphs>
  <Slides>15</Slides>
  <Notes>15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7" baseType="lpstr">
      <vt:lpstr>Edge</vt:lpstr>
      <vt:lpstr>PHOTO-PAINT</vt:lpstr>
      <vt:lpstr>Source slides</vt:lpstr>
      <vt:lpstr>Solar system ecliptic vs. Galactic plane</vt:lpstr>
      <vt:lpstr>Sun spectrum</vt:lpstr>
      <vt:lpstr>Mars</vt:lpstr>
      <vt:lpstr>A few challenges of a Mars mission</vt:lpstr>
      <vt:lpstr>Jupiter’s Galilean Moons</vt:lpstr>
      <vt:lpstr>Stellar Evolution</vt:lpstr>
      <vt:lpstr>Stellar Evolution</vt:lpstr>
      <vt:lpstr>Stellar Evolution</vt:lpstr>
      <vt:lpstr>Stellar Evolution</vt:lpstr>
      <vt:lpstr>Slide 11</vt:lpstr>
      <vt:lpstr>Slide 12</vt:lpstr>
      <vt:lpstr>Accretion disks and jets</vt:lpstr>
      <vt:lpstr>Cygnus X-1 Binary system</vt:lpstr>
      <vt:lpstr>Cygnus X-1 real image and schematic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 Slide Title</dc:title>
  <dc:creator>Lamb Lab</dc:creator>
  <cp:lastModifiedBy>Tim</cp:lastModifiedBy>
  <cp:revision>295</cp:revision>
  <cp:lastPrinted>2009-04-22T19:24:48Z</cp:lastPrinted>
  <dcterms:created xsi:type="dcterms:W3CDTF">1998-03-26T09:52:57Z</dcterms:created>
  <dcterms:modified xsi:type="dcterms:W3CDTF">2012-04-06T18:19:12Z</dcterms:modified>
</cp:coreProperties>
</file>