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6"/>
  </p:notesMasterIdLst>
  <p:handoutMasterIdLst>
    <p:handoutMasterId r:id="rId7"/>
  </p:handoutMasterIdLst>
  <p:sldIdLst>
    <p:sldId id="420" r:id="rId2"/>
    <p:sldId id="421" r:id="rId3"/>
    <p:sldId id="422" r:id="rId4"/>
    <p:sldId id="423" r:id="rId5"/>
  </p:sldIdLst>
  <p:sldSz cx="9144000" cy="6858000" type="screen4x3"/>
  <p:notesSz cx="7315200" cy="9601200"/>
  <p:custDataLst>
    <p:tags r:id="rId8"/>
  </p:custData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FFCC"/>
    <a:srgbClr val="EBF43C"/>
    <a:srgbClr val="C00254"/>
    <a:srgbClr val="000000"/>
    <a:srgbClr val="7144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39" autoAdjust="0"/>
    <p:restoredTop sz="84568" autoAdjust="0"/>
  </p:normalViewPr>
  <p:slideViewPr>
    <p:cSldViewPr snapToGrid="0">
      <p:cViewPr varScale="1">
        <p:scale>
          <a:sx n="98" d="100"/>
          <a:sy n="98" d="100"/>
        </p:scale>
        <p:origin x="-20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74763" y="733425"/>
            <a:ext cx="4765675" cy="35734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654" tIns="46988" rIns="95654" bIns="469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 anchor="t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Garamond" pitchFamily="18" charset="0"/>
              </a:defRPr>
            </a:lvl1pPr>
          </a:lstStyle>
          <a:p>
            <a:pPr>
              <a:defRPr/>
            </a:pPr>
            <a:fld id="{18CCEB7F-AEF3-4B08-A0A1-B644D71E3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60444-D9F3-416B-A53E-330A9510A6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0"/>
            <a:ext cx="22479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" y="0"/>
            <a:ext cx="65913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CDB71-9541-425D-927A-800FBA149E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FE597-27BA-4B25-BBFB-03283EB5B8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219DC-E923-4525-8892-F2C525B055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114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114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10DE3-3691-49FF-A70C-6DBA22BE7D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11FF2-4A46-435B-AD55-D27965BE76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02388-81C4-41BD-9F17-50D6E60D48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8C041-9DA3-4AE9-896F-FF19CE4D4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E8F5B-17C9-44EA-B5B6-D075FE8691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DFF84-3C4E-4E01-B3FE-FDBA4895C6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0"/>
            <a:ext cx="8991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71600"/>
            <a:ext cx="8382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477000"/>
            <a:ext cx="2133600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A98C4B"/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477000"/>
            <a:ext cx="411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A98C4B"/>
                </a:solidFill>
                <a:latin typeface="+mj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77000"/>
            <a:ext cx="2133600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A98C4B"/>
                </a:solidFill>
                <a:latin typeface="+mj-lt"/>
              </a:defRPr>
            </a:lvl1pPr>
          </a:lstStyle>
          <a:p>
            <a:pPr>
              <a:defRPr/>
            </a:pPr>
            <a:fld id="{9601C6EC-EC44-4BEA-B3F6-CFD04F5866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9879" name="Line 7"/>
          <p:cNvSpPr>
            <a:spLocks noChangeShapeType="1"/>
          </p:cNvSpPr>
          <p:nvPr userDrawn="1"/>
        </p:nvSpPr>
        <p:spPr bwMode="auto">
          <a:xfrm>
            <a:off x="228600" y="1295400"/>
            <a:ext cx="8686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FF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rgbClr val="A98C4B"/>
        </a:buClr>
        <a:buChar char="•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rgbClr val="A98C4B"/>
        </a:buClr>
        <a:buChar char="•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rgbClr val="A98C4B"/>
        </a:buClr>
        <a:buChar char="•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rgbClr val="A98C4B"/>
        </a:buClr>
        <a:buChar char="•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rgbClr val="A98C4B"/>
        </a:buClr>
        <a:buChar char="•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rgbClr val="A98C4B"/>
        </a:buClr>
        <a:buChar char="•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rgbClr val="A98C4B"/>
        </a:buClr>
        <a:buChar char="•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rgbClr val="A98C4B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Final Review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 over midterm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 over assessment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 over new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Chapters 24 and 25</a:t>
            </a:r>
          </a:p>
          <a:p>
            <a:r>
              <a:rPr lang="en-US" dirty="0" smtClean="0"/>
              <a:t>Earth</a:t>
            </a:r>
          </a:p>
          <a:p>
            <a:r>
              <a:rPr lang="en-US" dirty="0" smtClean="0"/>
              <a:t>Global Warming</a:t>
            </a:r>
          </a:p>
          <a:p>
            <a:r>
              <a:rPr lang="en-US" dirty="0" smtClean="0"/>
              <a:t>Space</a:t>
            </a:r>
          </a:p>
          <a:p>
            <a:r>
              <a:rPr lang="en-US" smtClean="0"/>
              <a:t>Cosmology</a:t>
            </a:r>
            <a:endParaRPr 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heme/theme1.xml><?xml version="1.0" encoding="utf-8"?>
<a:theme xmlns:a="http://schemas.openxmlformats.org/drawingml/2006/main" name="Edge">
  <a:themeElements>
    <a:clrScheme name="Edge 9">
      <a:dk1>
        <a:srgbClr val="000000"/>
      </a:dk1>
      <a:lt1>
        <a:srgbClr val="FFFFFF"/>
      </a:lt1>
      <a:dk2>
        <a:srgbClr val="003399"/>
      </a:dk2>
      <a:lt2>
        <a:srgbClr val="666699"/>
      </a:lt2>
      <a:accent1>
        <a:srgbClr val="009999"/>
      </a:accent1>
      <a:accent2>
        <a:srgbClr val="4C6D4E"/>
      </a:accent2>
      <a:accent3>
        <a:srgbClr val="FFFFFF"/>
      </a:accent3>
      <a:accent4>
        <a:srgbClr val="000000"/>
      </a:accent4>
      <a:accent5>
        <a:srgbClr val="AACACA"/>
      </a:accent5>
      <a:accent6>
        <a:srgbClr val="446246"/>
      </a:accent6>
      <a:hlink>
        <a:srgbClr val="4C6D80"/>
      </a:hlink>
      <a:folHlink>
        <a:srgbClr val="B2B2B2"/>
      </a:folHlink>
    </a:clrScheme>
    <a:fontScheme name="Edge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4787</TotalTime>
  <Pages>20</Pages>
  <Words>23</Words>
  <Application>Microsoft Office PowerPoint</Application>
  <PresentationFormat>On-screen Show (4:3)</PresentationFormat>
  <Paragraphs>9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Edge</vt:lpstr>
      <vt:lpstr>Final Review</vt:lpstr>
      <vt:lpstr>Go over midterm questions</vt:lpstr>
      <vt:lpstr>Go over assessment questions</vt:lpstr>
      <vt:lpstr>Go over new 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Lamb Lab</dc:creator>
  <cp:lastModifiedBy>Tim</cp:lastModifiedBy>
  <cp:revision>244</cp:revision>
  <cp:lastPrinted>2009-04-22T19:24:48Z</cp:lastPrinted>
  <dcterms:created xsi:type="dcterms:W3CDTF">1998-03-30T13:15:09Z</dcterms:created>
  <dcterms:modified xsi:type="dcterms:W3CDTF">2012-04-06T05:08:42Z</dcterms:modified>
</cp:coreProperties>
</file>